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77" r:id="rId3"/>
    <p:sldId id="263" r:id="rId4"/>
    <p:sldId id="276" r:id="rId5"/>
    <p:sldId id="275" r:id="rId6"/>
    <p:sldId id="278" r:id="rId7"/>
    <p:sldId id="288" r:id="rId8"/>
    <p:sldId id="279" r:id="rId9"/>
    <p:sldId id="280" r:id="rId10"/>
    <p:sldId id="281" r:id="rId11"/>
    <p:sldId id="282" r:id="rId12"/>
    <p:sldId id="283" r:id="rId13"/>
    <p:sldId id="284" r:id="rId14"/>
    <p:sldId id="285" r:id="rId15"/>
    <p:sldId id="286" r:id="rId16"/>
    <p:sldId id="287"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4660"/>
  </p:normalViewPr>
  <p:slideViewPr>
    <p:cSldViewPr snapToGrid="0" snapToObjects="1">
      <p:cViewPr varScale="1">
        <p:scale>
          <a:sx n="75" d="100"/>
          <a:sy n="75" d="100"/>
        </p:scale>
        <p:origin x="62" y="4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0FCB97-1B3B-4015-BD5D-0A984563F3B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09A4112-5545-4DE8-AD4E-30A55A2C1303}">
      <dgm:prSet/>
      <dgm:spPr/>
      <dgm:t>
        <a:bodyPr/>
        <a:lstStyle/>
        <a:p>
          <a:r>
            <a:rPr lang="en-US"/>
            <a:t>Implementing language and why </a:t>
          </a:r>
        </a:p>
      </dgm:t>
    </dgm:pt>
    <dgm:pt modelId="{59487C9A-3DE1-4EAE-9BED-12ADF42C0821}" type="parTrans" cxnId="{1BFD441E-AA39-4840-B2AC-5715644D5B16}">
      <dgm:prSet/>
      <dgm:spPr/>
      <dgm:t>
        <a:bodyPr/>
        <a:lstStyle/>
        <a:p>
          <a:endParaRPr lang="en-US"/>
        </a:p>
      </dgm:t>
    </dgm:pt>
    <dgm:pt modelId="{AE63E5A1-7813-44F9-BA5C-106B06953939}" type="sibTrans" cxnId="{1BFD441E-AA39-4840-B2AC-5715644D5B16}">
      <dgm:prSet/>
      <dgm:spPr/>
      <dgm:t>
        <a:bodyPr/>
        <a:lstStyle/>
        <a:p>
          <a:endParaRPr lang="en-US"/>
        </a:p>
      </dgm:t>
    </dgm:pt>
    <dgm:pt modelId="{E1B40D03-A82B-4602-8AED-A748428AD3D4}">
      <dgm:prSet/>
      <dgm:spPr/>
      <dgm:t>
        <a:bodyPr/>
        <a:lstStyle/>
        <a:p>
          <a:r>
            <a:rPr lang="en-US"/>
            <a:t>Which Libraries are you using ?</a:t>
          </a:r>
        </a:p>
      </dgm:t>
    </dgm:pt>
    <dgm:pt modelId="{D3858EA6-9C80-4649-9A9A-1637BD505357}" type="parTrans" cxnId="{D3768C0C-A304-419F-B386-C0AE5388FDB1}">
      <dgm:prSet/>
      <dgm:spPr/>
      <dgm:t>
        <a:bodyPr/>
        <a:lstStyle/>
        <a:p>
          <a:endParaRPr lang="en-US"/>
        </a:p>
      </dgm:t>
    </dgm:pt>
    <dgm:pt modelId="{A84DCD1F-C8F0-4696-B2F0-88A44282A6FB}" type="sibTrans" cxnId="{D3768C0C-A304-419F-B386-C0AE5388FDB1}">
      <dgm:prSet/>
      <dgm:spPr/>
      <dgm:t>
        <a:bodyPr/>
        <a:lstStyle/>
        <a:p>
          <a:endParaRPr lang="en-US"/>
        </a:p>
      </dgm:t>
    </dgm:pt>
    <dgm:pt modelId="{7929316D-5083-4133-A70E-BA2CCD90731E}">
      <dgm:prSet/>
      <dgm:spPr/>
      <dgm:t>
        <a:bodyPr/>
        <a:lstStyle/>
        <a:p>
          <a:r>
            <a:rPr lang="en-US"/>
            <a:t>What does that library do ?</a:t>
          </a:r>
        </a:p>
      </dgm:t>
    </dgm:pt>
    <dgm:pt modelId="{82210ADE-E3D6-4BC2-8598-AEF2D1C20CF3}" type="parTrans" cxnId="{2C6A98FF-E045-41B7-9C57-8BEB9880B0A1}">
      <dgm:prSet/>
      <dgm:spPr/>
      <dgm:t>
        <a:bodyPr/>
        <a:lstStyle/>
        <a:p>
          <a:endParaRPr lang="en-US"/>
        </a:p>
      </dgm:t>
    </dgm:pt>
    <dgm:pt modelId="{0F49DC0B-C4A3-4AB4-BEDE-6F19BE11038A}" type="sibTrans" cxnId="{2C6A98FF-E045-41B7-9C57-8BEB9880B0A1}">
      <dgm:prSet/>
      <dgm:spPr/>
      <dgm:t>
        <a:bodyPr/>
        <a:lstStyle/>
        <a:p>
          <a:endParaRPr lang="en-US"/>
        </a:p>
      </dgm:t>
    </dgm:pt>
    <dgm:pt modelId="{41B060D0-DFF0-4719-9CBD-02FBF8B903CC}">
      <dgm:prSet/>
      <dgm:spPr/>
      <dgm:t>
        <a:bodyPr/>
        <a:lstStyle/>
        <a:p>
          <a:r>
            <a:rPr lang="en-US"/>
            <a:t>How does it help your data?</a:t>
          </a:r>
        </a:p>
      </dgm:t>
    </dgm:pt>
    <dgm:pt modelId="{E6B03B64-44DE-4B28-B0E5-E01499B704DA}" type="parTrans" cxnId="{AF9650F3-914E-4DC8-8929-8C49E605A551}">
      <dgm:prSet/>
      <dgm:spPr/>
      <dgm:t>
        <a:bodyPr/>
        <a:lstStyle/>
        <a:p>
          <a:endParaRPr lang="en-US"/>
        </a:p>
      </dgm:t>
    </dgm:pt>
    <dgm:pt modelId="{54538D94-6B41-4182-94B7-494E0FBFC21D}" type="sibTrans" cxnId="{AF9650F3-914E-4DC8-8929-8C49E605A551}">
      <dgm:prSet/>
      <dgm:spPr/>
      <dgm:t>
        <a:bodyPr/>
        <a:lstStyle/>
        <a:p>
          <a:endParaRPr lang="en-US"/>
        </a:p>
      </dgm:t>
    </dgm:pt>
    <dgm:pt modelId="{D8563D65-8E3D-4551-9947-595F15AB0C76}">
      <dgm:prSet/>
      <dgm:spPr/>
      <dgm:t>
        <a:bodyPr/>
        <a:lstStyle/>
        <a:p>
          <a:r>
            <a:rPr lang="en-US"/>
            <a:t>Don’t forget to write a little about the library </a:t>
          </a:r>
        </a:p>
      </dgm:t>
    </dgm:pt>
    <dgm:pt modelId="{4059CD88-5C1D-4CCB-9EDB-6719B00265BE}" type="parTrans" cxnId="{80E075B0-AD3B-4A1D-805E-3BEC1818517C}">
      <dgm:prSet/>
      <dgm:spPr/>
      <dgm:t>
        <a:bodyPr/>
        <a:lstStyle/>
        <a:p>
          <a:endParaRPr lang="en-US"/>
        </a:p>
      </dgm:t>
    </dgm:pt>
    <dgm:pt modelId="{96512785-1193-4EE3-8377-9F12A9E84616}" type="sibTrans" cxnId="{80E075B0-AD3B-4A1D-805E-3BEC1818517C}">
      <dgm:prSet/>
      <dgm:spPr/>
      <dgm:t>
        <a:bodyPr/>
        <a:lstStyle/>
        <a:p>
          <a:endParaRPr lang="en-US"/>
        </a:p>
      </dgm:t>
    </dgm:pt>
    <dgm:pt modelId="{4531C8BC-CD3A-4AC3-A940-84FBE701BD40}" type="pres">
      <dgm:prSet presAssocID="{4D0FCB97-1B3B-4015-BD5D-0A984563F3BB}" presName="root" presStyleCnt="0">
        <dgm:presLayoutVars>
          <dgm:dir/>
          <dgm:resizeHandles val="exact"/>
        </dgm:presLayoutVars>
      </dgm:prSet>
      <dgm:spPr/>
    </dgm:pt>
    <dgm:pt modelId="{373C716F-83FE-44DC-93C4-85DB79D6D155}" type="pres">
      <dgm:prSet presAssocID="{209A4112-5545-4DE8-AD4E-30A55A2C1303}" presName="compNode" presStyleCnt="0"/>
      <dgm:spPr/>
    </dgm:pt>
    <dgm:pt modelId="{8D4A7782-02FD-404B-A5D0-AFD037CF2722}" type="pres">
      <dgm:prSet presAssocID="{209A4112-5545-4DE8-AD4E-30A55A2C1303}" presName="bgRect" presStyleLbl="bgShp" presStyleIdx="0" presStyleCnt="5"/>
      <dgm:spPr/>
    </dgm:pt>
    <dgm:pt modelId="{BDBFA260-EA81-4294-B1E3-82EC402045B2}" type="pres">
      <dgm:prSet presAssocID="{209A4112-5545-4DE8-AD4E-30A55A2C130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19705CE-A306-418D-A591-9A1E10208AB8}" type="pres">
      <dgm:prSet presAssocID="{209A4112-5545-4DE8-AD4E-30A55A2C1303}" presName="spaceRect" presStyleCnt="0"/>
      <dgm:spPr/>
    </dgm:pt>
    <dgm:pt modelId="{CEFCF6FB-13AE-47F2-B87C-635F253D5290}" type="pres">
      <dgm:prSet presAssocID="{209A4112-5545-4DE8-AD4E-30A55A2C1303}" presName="parTx" presStyleLbl="revTx" presStyleIdx="0" presStyleCnt="5">
        <dgm:presLayoutVars>
          <dgm:chMax val="0"/>
          <dgm:chPref val="0"/>
        </dgm:presLayoutVars>
      </dgm:prSet>
      <dgm:spPr/>
    </dgm:pt>
    <dgm:pt modelId="{4C022582-573F-4562-BE26-FE0DFEB42A95}" type="pres">
      <dgm:prSet presAssocID="{AE63E5A1-7813-44F9-BA5C-106B06953939}" presName="sibTrans" presStyleCnt="0"/>
      <dgm:spPr/>
    </dgm:pt>
    <dgm:pt modelId="{FA34CBB3-64D6-4483-8048-CF2633CAD346}" type="pres">
      <dgm:prSet presAssocID="{E1B40D03-A82B-4602-8AED-A748428AD3D4}" presName="compNode" presStyleCnt="0"/>
      <dgm:spPr/>
    </dgm:pt>
    <dgm:pt modelId="{7D9151C3-B108-4530-830E-9382CA8C265F}" type="pres">
      <dgm:prSet presAssocID="{E1B40D03-A82B-4602-8AED-A748428AD3D4}" presName="bgRect" presStyleLbl="bgShp" presStyleIdx="1" presStyleCnt="5"/>
      <dgm:spPr/>
    </dgm:pt>
    <dgm:pt modelId="{B527A967-1A4A-4985-AD88-B6D6E6C4F0E7}" type="pres">
      <dgm:prSet presAssocID="{E1B40D03-A82B-4602-8AED-A748428AD3D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on Shelf"/>
        </a:ext>
      </dgm:extLst>
    </dgm:pt>
    <dgm:pt modelId="{FC858A8B-02F2-463E-B90F-6CD932AB1523}" type="pres">
      <dgm:prSet presAssocID="{E1B40D03-A82B-4602-8AED-A748428AD3D4}" presName="spaceRect" presStyleCnt="0"/>
      <dgm:spPr/>
    </dgm:pt>
    <dgm:pt modelId="{A827B17E-9C63-4D6A-BF97-6CAF2AED211F}" type="pres">
      <dgm:prSet presAssocID="{E1B40D03-A82B-4602-8AED-A748428AD3D4}" presName="parTx" presStyleLbl="revTx" presStyleIdx="1" presStyleCnt="5">
        <dgm:presLayoutVars>
          <dgm:chMax val="0"/>
          <dgm:chPref val="0"/>
        </dgm:presLayoutVars>
      </dgm:prSet>
      <dgm:spPr/>
    </dgm:pt>
    <dgm:pt modelId="{ABFE84AE-E718-4F05-B620-C59E508DACE2}" type="pres">
      <dgm:prSet presAssocID="{A84DCD1F-C8F0-4696-B2F0-88A44282A6FB}" presName="sibTrans" presStyleCnt="0"/>
      <dgm:spPr/>
    </dgm:pt>
    <dgm:pt modelId="{9AA9DC2C-1517-46E7-9DAD-DA01C60AB4A8}" type="pres">
      <dgm:prSet presAssocID="{7929316D-5083-4133-A70E-BA2CCD90731E}" presName="compNode" presStyleCnt="0"/>
      <dgm:spPr/>
    </dgm:pt>
    <dgm:pt modelId="{55AAF02A-9D71-4E63-9403-3FD20DD02823}" type="pres">
      <dgm:prSet presAssocID="{7929316D-5083-4133-A70E-BA2CCD90731E}" presName="bgRect" presStyleLbl="bgShp" presStyleIdx="2" presStyleCnt="5"/>
      <dgm:spPr/>
    </dgm:pt>
    <dgm:pt modelId="{E0C96CBE-8A74-4C3C-BF43-5F86E434C5AF}" type="pres">
      <dgm:prSet presAssocID="{7929316D-5083-4133-A70E-BA2CCD90731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0CBF00C3-EEE3-494A-BCAB-D19E93781C29}" type="pres">
      <dgm:prSet presAssocID="{7929316D-5083-4133-A70E-BA2CCD90731E}" presName="spaceRect" presStyleCnt="0"/>
      <dgm:spPr/>
    </dgm:pt>
    <dgm:pt modelId="{7C2B3AD2-256B-4A5E-8C85-1D8EA668A37D}" type="pres">
      <dgm:prSet presAssocID="{7929316D-5083-4133-A70E-BA2CCD90731E}" presName="parTx" presStyleLbl="revTx" presStyleIdx="2" presStyleCnt="5">
        <dgm:presLayoutVars>
          <dgm:chMax val="0"/>
          <dgm:chPref val="0"/>
        </dgm:presLayoutVars>
      </dgm:prSet>
      <dgm:spPr/>
    </dgm:pt>
    <dgm:pt modelId="{E1E57588-FE62-407C-93F6-2049A7AA723B}" type="pres">
      <dgm:prSet presAssocID="{0F49DC0B-C4A3-4AB4-BEDE-6F19BE11038A}" presName="sibTrans" presStyleCnt="0"/>
      <dgm:spPr/>
    </dgm:pt>
    <dgm:pt modelId="{54D36E45-8F16-4A74-9AFC-999174267DBA}" type="pres">
      <dgm:prSet presAssocID="{41B060D0-DFF0-4719-9CBD-02FBF8B903CC}" presName="compNode" presStyleCnt="0"/>
      <dgm:spPr/>
    </dgm:pt>
    <dgm:pt modelId="{B0B1647B-1395-4F87-B4B4-9A62D29161A0}" type="pres">
      <dgm:prSet presAssocID="{41B060D0-DFF0-4719-9CBD-02FBF8B903CC}" presName="bgRect" presStyleLbl="bgShp" presStyleIdx="3" presStyleCnt="5"/>
      <dgm:spPr/>
    </dgm:pt>
    <dgm:pt modelId="{61D8837E-2813-43B4-973B-A17F46557800}" type="pres">
      <dgm:prSet presAssocID="{41B060D0-DFF0-4719-9CBD-02FBF8B903C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443E26BC-5728-4934-A2EC-A455484E3721}" type="pres">
      <dgm:prSet presAssocID="{41B060D0-DFF0-4719-9CBD-02FBF8B903CC}" presName="spaceRect" presStyleCnt="0"/>
      <dgm:spPr/>
    </dgm:pt>
    <dgm:pt modelId="{20B4C5FB-6340-4917-9784-8298618408E8}" type="pres">
      <dgm:prSet presAssocID="{41B060D0-DFF0-4719-9CBD-02FBF8B903CC}" presName="parTx" presStyleLbl="revTx" presStyleIdx="3" presStyleCnt="5">
        <dgm:presLayoutVars>
          <dgm:chMax val="0"/>
          <dgm:chPref val="0"/>
        </dgm:presLayoutVars>
      </dgm:prSet>
      <dgm:spPr/>
    </dgm:pt>
    <dgm:pt modelId="{8CA61169-0CCB-48DF-8DE1-BA7177C03771}" type="pres">
      <dgm:prSet presAssocID="{54538D94-6B41-4182-94B7-494E0FBFC21D}" presName="sibTrans" presStyleCnt="0"/>
      <dgm:spPr/>
    </dgm:pt>
    <dgm:pt modelId="{4EA0CE7F-85B3-4FD5-83EC-6B5E1C82098D}" type="pres">
      <dgm:prSet presAssocID="{D8563D65-8E3D-4551-9947-595F15AB0C76}" presName="compNode" presStyleCnt="0"/>
      <dgm:spPr/>
    </dgm:pt>
    <dgm:pt modelId="{42FBD866-7AFE-4951-99D7-46642B943E13}" type="pres">
      <dgm:prSet presAssocID="{D8563D65-8E3D-4551-9947-595F15AB0C76}" presName="bgRect" presStyleLbl="bgShp" presStyleIdx="4" presStyleCnt="5"/>
      <dgm:spPr/>
    </dgm:pt>
    <dgm:pt modelId="{7311B385-CD24-46A4-8D8C-2BA3E3640B07}" type="pres">
      <dgm:prSet presAssocID="{D8563D65-8E3D-4551-9947-595F15AB0C7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encil"/>
        </a:ext>
      </dgm:extLst>
    </dgm:pt>
    <dgm:pt modelId="{2DAE77D2-2FDE-4DFB-BF7F-F7E336B25B76}" type="pres">
      <dgm:prSet presAssocID="{D8563D65-8E3D-4551-9947-595F15AB0C76}" presName="spaceRect" presStyleCnt="0"/>
      <dgm:spPr/>
    </dgm:pt>
    <dgm:pt modelId="{99DC3513-FE36-468E-B59D-10EDEDE11CA3}" type="pres">
      <dgm:prSet presAssocID="{D8563D65-8E3D-4551-9947-595F15AB0C76}" presName="parTx" presStyleLbl="revTx" presStyleIdx="4" presStyleCnt="5">
        <dgm:presLayoutVars>
          <dgm:chMax val="0"/>
          <dgm:chPref val="0"/>
        </dgm:presLayoutVars>
      </dgm:prSet>
      <dgm:spPr/>
    </dgm:pt>
  </dgm:ptLst>
  <dgm:cxnLst>
    <dgm:cxn modelId="{D3768C0C-A304-419F-B386-C0AE5388FDB1}" srcId="{4D0FCB97-1B3B-4015-BD5D-0A984563F3BB}" destId="{E1B40D03-A82B-4602-8AED-A748428AD3D4}" srcOrd="1" destOrd="0" parTransId="{D3858EA6-9C80-4649-9A9A-1637BD505357}" sibTransId="{A84DCD1F-C8F0-4696-B2F0-88A44282A6FB}"/>
    <dgm:cxn modelId="{1BFD441E-AA39-4840-B2AC-5715644D5B16}" srcId="{4D0FCB97-1B3B-4015-BD5D-0A984563F3BB}" destId="{209A4112-5545-4DE8-AD4E-30A55A2C1303}" srcOrd="0" destOrd="0" parTransId="{59487C9A-3DE1-4EAE-9BED-12ADF42C0821}" sibTransId="{AE63E5A1-7813-44F9-BA5C-106B06953939}"/>
    <dgm:cxn modelId="{25909340-D994-4515-8515-142C76589EFD}" type="presOf" srcId="{209A4112-5545-4DE8-AD4E-30A55A2C1303}" destId="{CEFCF6FB-13AE-47F2-B87C-635F253D5290}" srcOrd="0" destOrd="0" presId="urn:microsoft.com/office/officeart/2018/2/layout/IconVerticalSolidList"/>
    <dgm:cxn modelId="{2F0EB15B-D603-47EE-916A-DD78A446EDCD}" type="presOf" srcId="{E1B40D03-A82B-4602-8AED-A748428AD3D4}" destId="{A827B17E-9C63-4D6A-BF97-6CAF2AED211F}" srcOrd="0" destOrd="0" presId="urn:microsoft.com/office/officeart/2018/2/layout/IconVerticalSolidList"/>
    <dgm:cxn modelId="{66A17963-46B0-4191-9D30-A583DD654257}" type="presOf" srcId="{41B060D0-DFF0-4719-9CBD-02FBF8B903CC}" destId="{20B4C5FB-6340-4917-9784-8298618408E8}" srcOrd="0" destOrd="0" presId="urn:microsoft.com/office/officeart/2018/2/layout/IconVerticalSolidList"/>
    <dgm:cxn modelId="{95DF2D4F-A424-4838-B0C2-0F83CBF49835}" type="presOf" srcId="{7929316D-5083-4133-A70E-BA2CCD90731E}" destId="{7C2B3AD2-256B-4A5E-8C85-1D8EA668A37D}" srcOrd="0" destOrd="0" presId="urn:microsoft.com/office/officeart/2018/2/layout/IconVerticalSolidList"/>
    <dgm:cxn modelId="{DE66199E-B129-41A5-9E2C-37BF8205DC0E}" type="presOf" srcId="{4D0FCB97-1B3B-4015-BD5D-0A984563F3BB}" destId="{4531C8BC-CD3A-4AC3-A940-84FBE701BD40}" srcOrd="0" destOrd="0" presId="urn:microsoft.com/office/officeart/2018/2/layout/IconVerticalSolidList"/>
    <dgm:cxn modelId="{80E075B0-AD3B-4A1D-805E-3BEC1818517C}" srcId="{4D0FCB97-1B3B-4015-BD5D-0A984563F3BB}" destId="{D8563D65-8E3D-4551-9947-595F15AB0C76}" srcOrd="4" destOrd="0" parTransId="{4059CD88-5C1D-4CCB-9EDB-6719B00265BE}" sibTransId="{96512785-1193-4EE3-8377-9F12A9E84616}"/>
    <dgm:cxn modelId="{359024D1-AF8B-4D67-B56A-3CFBC23B8913}" type="presOf" srcId="{D8563D65-8E3D-4551-9947-595F15AB0C76}" destId="{99DC3513-FE36-468E-B59D-10EDEDE11CA3}" srcOrd="0" destOrd="0" presId="urn:microsoft.com/office/officeart/2018/2/layout/IconVerticalSolidList"/>
    <dgm:cxn modelId="{AF9650F3-914E-4DC8-8929-8C49E605A551}" srcId="{4D0FCB97-1B3B-4015-BD5D-0A984563F3BB}" destId="{41B060D0-DFF0-4719-9CBD-02FBF8B903CC}" srcOrd="3" destOrd="0" parTransId="{E6B03B64-44DE-4B28-B0E5-E01499B704DA}" sibTransId="{54538D94-6B41-4182-94B7-494E0FBFC21D}"/>
    <dgm:cxn modelId="{2C6A98FF-E045-41B7-9C57-8BEB9880B0A1}" srcId="{4D0FCB97-1B3B-4015-BD5D-0A984563F3BB}" destId="{7929316D-5083-4133-A70E-BA2CCD90731E}" srcOrd="2" destOrd="0" parTransId="{82210ADE-E3D6-4BC2-8598-AEF2D1C20CF3}" sibTransId="{0F49DC0B-C4A3-4AB4-BEDE-6F19BE11038A}"/>
    <dgm:cxn modelId="{D5C19428-AD60-4FAD-B522-9A6D803E9B8E}" type="presParOf" srcId="{4531C8BC-CD3A-4AC3-A940-84FBE701BD40}" destId="{373C716F-83FE-44DC-93C4-85DB79D6D155}" srcOrd="0" destOrd="0" presId="urn:microsoft.com/office/officeart/2018/2/layout/IconVerticalSolidList"/>
    <dgm:cxn modelId="{E14778C3-BFAA-4452-81A1-AF458F0027DE}" type="presParOf" srcId="{373C716F-83FE-44DC-93C4-85DB79D6D155}" destId="{8D4A7782-02FD-404B-A5D0-AFD037CF2722}" srcOrd="0" destOrd="0" presId="urn:microsoft.com/office/officeart/2018/2/layout/IconVerticalSolidList"/>
    <dgm:cxn modelId="{4B8FDDE5-C647-484E-9727-B1C6DB63F338}" type="presParOf" srcId="{373C716F-83FE-44DC-93C4-85DB79D6D155}" destId="{BDBFA260-EA81-4294-B1E3-82EC402045B2}" srcOrd="1" destOrd="0" presId="urn:microsoft.com/office/officeart/2018/2/layout/IconVerticalSolidList"/>
    <dgm:cxn modelId="{297B511C-6831-48E6-A279-C97283F7DFB3}" type="presParOf" srcId="{373C716F-83FE-44DC-93C4-85DB79D6D155}" destId="{119705CE-A306-418D-A591-9A1E10208AB8}" srcOrd="2" destOrd="0" presId="urn:microsoft.com/office/officeart/2018/2/layout/IconVerticalSolidList"/>
    <dgm:cxn modelId="{D7EDE0E3-E231-4DCA-A572-9492EA0BD84F}" type="presParOf" srcId="{373C716F-83FE-44DC-93C4-85DB79D6D155}" destId="{CEFCF6FB-13AE-47F2-B87C-635F253D5290}" srcOrd="3" destOrd="0" presId="urn:microsoft.com/office/officeart/2018/2/layout/IconVerticalSolidList"/>
    <dgm:cxn modelId="{26F22D48-48C0-4290-A564-75FF761B2530}" type="presParOf" srcId="{4531C8BC-CD3A-4AC3-A940-84FBE701BD40}" destId="{4C022582-573F-4562-BE26-FE0DFEB42A95}" srcOrd="1" destOrd="0" presId="urn:microsoft.com/office/officeart/2018/2/layout/IconVerticalSolidList"/>
    <dgm:cxn modelId="{84D3022A-D9CC-4E88-8DFB-90328390F831}" type="presParOf" srcId="{4531C8BC-CD3A-4AC3-A940-84FBE701BD40}" destId="{FA34CBB3-64D6-4483-8048-CF2633CAD346}" srcOrd="2" destOrd="0" presId="urn:microsoft.com/office/officeart/2018/2/layout/IconVerticalSolidList"/>
    <dgm:cxn modelId="{20437421-231C-419A-9FA7-A8BA557A6E09}" type="presParOf" srcId="{FA34CBB3-64D6-4483-8048-CF2633CAD346}" destId="{7D9151C3-B108-4530-830E-9382CA8C265F}" srcOrd="0" destOrd="0" presId="urn:microsoft.com/office/officeart/2018/2/layout/IconVerticalSolidList"/>
    <dgm:cxn modelId="{796E7621-FC1D-46A3-89DD-4D9518CD4ABB}" type="presParOf" srcId="{FA34CBB3-64D6-4483-8048-CF2633CAD346}" destId="{B527A967-1A4A-4985-AD88-B6D6E6C4F0E7}" srcOrd="1" destOrd="0" presId="urn:microsoft.com/office/officeart/2018/2/layout/IconVerticalSolidList"/>
    <dgm:cxn modelId="{C7622F17-4EBA-4193-B9BF-280B37F0066D}" type="presParOf" srcId="{FA34CBB3-64D6-4483-8048-CF2633CAD346}" destId="{FC858A8B-02F2-463E-B90F-6CD932AB1523}" srcOrd="2" destOrd="0" presId="urn:microsoft.com/office/officeart/2018/2/layout/IconVerticalSolidList"/>
    <dgm:cxn modelId="{BD12314E-59C9-44CB-8BFE-B4B890FB3B5F}" type="presParOf" srcId="{FA34CBB3-64D6-4483-8048-CF2633CAD346}" destId="{A827B17E-9C63-4D6A-BF97-6CAF2AED211F}" srcOrd="3" destOrd="0" presId="urn:microsoft.com/office/officeart/2018/2/layout/IconVerticalSolidList"/>
    <dgm:cxn modelId="{971C41EB-EF59-41DE-9506-C0A31F2699B1}" type="presParOf" srcId="{4531C8BC-CD3A-4AC3-A940-84FBE701BD40}" destId="{ABFE84AE-E718-4F05-B620-C59E508DACE2}" srcOrd="3" destOrd="0" presId="urn:microsoft.com/office/officeart/2018/2/layout/IconVerticalSolidList"/>
    <dgm:cxn modelId="{A3067368-3E23-47DB-8EFE-332D44276B7A}" type="presParOf" srcId="{4531C8BC-CD3A-4AC3-A940-84FBE701BD40}" destId="{9AA9DC2C-1517-46E7-9DAD-DA01C60AB4A8}" srcOrd="4" destOrd="0" presId="urn:microsoft.com/office/officeart/2018/2/layout/IconVerticalSolidList"/>
    <dgm:cxn modelId="{A1038794-8CE4-4572-B1F1-2A3C1AE77408}" type="presParOf" srcId="{9AA9DC2C-1517-46E7-9DAD-DA01C60AB4A8}" destId="{55AAF02A-9D71-4E63-9403-3FD20DD02823}" srcOrd="0" destOrd="0" presId="urn:microsoft.com/office/officeart/2018/2/layout/IconVerticalSolidList"/>
    <dgm:cxn modelId="{677294FC-ED3A-40BC-A349-1DD4E518A241}" type="presParOf" srcId="{9AA9DC2C-1517-46E7-9DAD-DA01C60AB4A8}" destId="{E0C96CBE-8A74-4C3C-BF43-5F86E434C5AF}" srcOrd="1" destOrd="0" presId="urn:microsoft.com/office/officeart/2018/2/layout/IconVerticalSolidList"/>
    <dgm:cxn modelId="{1AA344E6-C637-48C7-9A4D-D8E5281AB387}" type="presParOf" srcId="{9AA9DC2C-1517-46E7-9DAD-DA01C60AB4A8}" destId="{0CBF00C3-EEE3-494A-BCAB-D19E93781C29}" srcOrd="2" destOrd="0" presId="urn:microsoft.com/office/officeart/2018/2/layout/IconVerticalSolidList"/>
    <dgm:cxn modelId="{B049520C-EC2C-4A13-95A4-17DA2F8D7885}" type="presParOf" srcId="{9AA9DC2C-1517-46E7-9DAD-DA01C60AB4A8}" destId="{7C2B3AD2-256B-4A5E-8C85-1D8EA668A37D}" srcOrd="3" destOrd="0" presId="urn:microsoft.com/office/officeart/2018/2/layout/IconVerticalSolidList"/>
    <dgm:cxn modelId="{6FC1911D-55C4-4B58-BECE-D82AFBC30E54}" type="presParOf" srcId="{4531C8BC-CD3A-4AC3-A940-84FBE701BD40}" destId="{E1E57588-FE62-407C-93F6-2049A7AA723B}" srcOrd="5" destOrd="0" presId="urn:microsoft.com/office/officeart/2018/2/layout/IconVerticalSolidList"/>
    <dgm:cxn modelId="{E762935E-2C19-4852-B48C-218B53CF1A0F}" type="presParOf" srcId="{4531C8BC-CD3A-4AC3-A940-84FBE701BD40}" destId="{54D36E45-8F16-4A74-9AFC-999174267DBA}" srcOrd="6" destOrd="0" presId="urn:microsoft.com/office/officeart/2018/2/layout/IconVerticalSolidList"/>
    <dgm:cxn modelId="{0E34D3A2-FEFF-4D6E-8DA3-1308B06850F9}" type="presParOf" srcId="{54D36E45-8F16-4A74-9AFC-999174267DBA}" destId="{B0B1647B-1395-4F87-B4B4-9A62D29161A0}" srcOrd="0" destOrd="0" presId="urn:microsoft.com/office/officeart/2018/2/layout/IconVerticalSolidList"/>
    <dgm:cxn modelId="{5242FD20-BE64-461D-BB8B-0E8A23E702DC}" type="presParOf" srcId="{54D36E45-8F16-4A74-9AFC-999174267DBA}" destId="{61D8837E-2813-43B4-973B-A17F46557800}" srcOrd="1" destOrd="0" presId="urn:microsoft.com/office/officeart/2018/2/layout/IconVerticalSolidList"/>
    <dgm:cxn modelId="{83B7CEDE-842F-43CC-89AF-AD31EA2F2297}" type="presParOf" srcId="{54D36E45-8F16-4A74-9AFC-999174267DBA}" destId="{443E26BC-5728-4934-A2EC-A455484E3721}" srcOrd="2" destOrd="0" presId="urn:microsoft.com/office/officeart/2018/2/layout/IconVerticalSolidList"/>
    <dgm:cxn modelId="{7A8668C1-E811-4A17-AD12-AFE8F24AFB70}" type="presParOf" srcId="{54D36E45-8F16-4A74-9AFC-999174267DBA}" destId="{20B4C5FB-6340-4917-9784-8298618408E8}" srcOrd="3" destOrd="0" presId="urn:microsoft.com/office/officeart/2018/2/layout/IconVerticalSolidList"/>
    <dgm:cxn modelId="{0DE5ACC5-353F-4CA8-AFAC-636AFF832AEC}" type="presParOf" srcId="{4531C8BC-CD3A-4AC3-A940-84FBE701BD40}" destId="{8CA61169-0CCB-48DF-8DE1-BA7177C03771}" srcOrd="7" destOrd="0" presId="urn:microsoft.com/office/officeart/2018/2/layout/IconVerticalSolidList"/>
    <dgm:cxn modelId="{42AE5DE3-CE5F-427E-8A3E-912717108FF1}" type="presParOf" srcId="{4531C8BC-CD3A-4AC3-A940-84FBE701BD40}" destId="{4EA0CE7F-85B3-4FD5-83EC-6B5E1C82098D}" srcOrd="8" destOrd="0" presId="urn:microsoft.com/office/officeart/2018/2/layout/IconVerticalSolidList"/>
    <dgm:cxn modelId="{B06EDE98-550D-4C3E-AC52-A2288EC240C0}" type="presParOf" srcId="{4EA0CE7F-85B3-4FD5-83EC-6B5E1C82098D}" destId="{42FBD866-7AFE-4951-99D7-46642B943E13}" srcOrd="0" destOrd="0" presId="urn:microsoft.com/office/officeart/2018/2/layout/IconVerticalSolidList"/>
    <dgm:cxn modelId="{29574178-0518-4ABA-B73C-7056DACF3B8D}" type="presParOf" srcId="{4EA0CE7F-85B3-4FD5-83EC-6B5E1C82098D}" destId="{7311B385-CD24-46A4-8D8C-2BA3E3640B07}" srcOrd="1" destOrd="0" presId="urn:microsoft.com/office/officeart/2018/2/layout/IconVerticalSolidList"/>
    <dgm:cxn modelId="{D0CB59EF-BFE4-45A9-9725-C75D016716AC}" type="presParOf" srcId="{4EA0CE7F-85B3-4FD5-83EC-6B5E1C82098D}" destId="{2DAE77D2-2FDE-4DFB-BF7F-F7E336B25B76}" srcOrd="2" destOrd="0" presId="urn:microsoft.com/office/officeart/2018/2/layout/IconVerticalSolidList"/>
    <dgm:cxn modelId="{CD5D42A7-5B35-4CE9-8A57-BBCA3C123572}" type="presParOf" srcId="{4EA0CE7F-85B3-4FD5-83EC-6B5E1C82098D}" destId="{99DC3513-FE36-468E-B59D-10EDEDE11CA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3576B0-3EAB-44ED-9923-31F8CA615F54}" type="doc">
      <dgm:prSet loTypeId="urn:microsoft.com/office/officeart/2016/7/layout/RepeatingBendingProcessNew" loCatId="process" qsTypeId="urn:microsoft.com/office/officeart/2005/8/quickstyle/simple4" qsCatId="simple" csTypeId="urn:microsoft.com/office/officeart/2005/8/colors/colorful1" csCatId="colorful" phldr="1"/>
      <dgm:spPr/>
      <dgm:t>
        <a:bodyPr/>
        <a:lstStyle/>
        <a:p>
          <a:endParaRPr lang="en-US"/>
        </a:p>
      </dgm:t>
    </dgm:pt>
    <dgm:pt modelId="{77C928BB-C01A-4A7D-A80F-3E44A46F845B}">
      <dgm:prSet/>
      <dgm:spPr/>
      <dgm:t>
        <a:bodyPr/>
        <a:lstStyle/>
        <a:p>
          <a:r>
            <a:rPr lang="en-US"/>
            <a:t>End the Proposal with your signature. </a:t>
          </a:r>
        </a:p>
      </dgm:t>
    </dgm:pt>
    <dgm:pt modelId="{D872AE33-017B-4ACA-9D42-D5B43C2D8AC6}" type="parTrans" cxnId="{9FE6B69B-97C9-4E50-99CA-CEC5968224E5}">
      <dgm:prSet/>
      <dgm:spPr/>
      <dgm:t>
        <a:bodyPr/>
        <a:lstStyle/>
        <a:p>
          <a:endParaRPr lang="en-US"/>
        </a:p>
      </dgm:t>
    </dgm:pt>
    <dgm:pt modelId="{E2360EE2-F16F-4F63-AC9C-E266BE9F82C0}" type="sibTrans" cxnId="{9FE6B69B-97C9-4E50-99CA-CEC5968224E5}">
      <dgm:prSet/>
      <dgm:spPr/>
      <dgm:t>
        <a:bodyPr/>
        <a:lstStyle/>
        <a:p>
          <a:endParaRPr lang="en-US"/>
        </a:p>
      </dgm:t>
    </dgm:pt>
    <dgm:pt modelId="{D4625C0A-F540-4960-AF2A-15412A930DC8}">
      <dgm:prSet/>
      <dgm:spPr/>
      <dgm:t>
        <a:bodyPr/>
        <a:lstStyle/>
        <a:p>
          <a:r>
            <a:rPr lang="en-US"/>
            <a:t>Check for spelling Errors</a:t>
          </a:r>
        </a:p>
      </dgm:t>
    </dgm:pt>
    <dgm:pt modelId="{B2C8F704-F4ED-4E5E-BA6C-56398B961B48}" type="parTrans" cxnId="{5ED89C43-44D5-4015-AA90-EA27D9850ED5}">
      <dgm:prSet/>
      <dgm:spPr/>
      <dgm:t>
        <a:bodyPr/>
        <a:lstStyle/>
        <a:p>
          <a:endParaRPr lang="en-US"/>
        </a:p>
      </dgm:t>
    </dgm:pt>
    <dgm:pt modelId="{02B01262-204D-42F3-AF48-54F135364089}" type="sibTrans" cxnId="{5ED89C43-44D5-4015-AA90-EA27D9850ED5}">
      <dgm:prSet/>
      <dgm:spPr/>
      <dgm:t>
        <a:bodyPr/>
        <a:lstStyle/>
        <a:p>
          <a:endParaRPr lang="en-US"/>
        </a:p>
      </dgm:t>
    </dgm:pt>
    <dgm:pt modelId="{0968A4AF-8A97-467E-BB8E-02EE8FF478D5}">
      <dgm:prSet/>
      <dgm:spPr/>
      <dgm:t>
        <a:bodyPr/>
        <a:lstStyle/>
        <a:p>
          <a:r>
            <a:rPr lang="en-US"/>
            <a:t>References in the correct format </a:t>
          </a:r>
        </a:p>
      </dgm:t>
    </dgm:pt>
    <dgm:pt modelId="{81192631-1C8F-4363-B980-A53808A16710}" type="parTrans" cxnId="{AE83FF5B-C9E5-4510-A3FB-CFAC920AFD65}">
      <dgm:prSet/>
      <dgm:spPr/>
      <dgm:t>
        <a:bodyPr/>
        <a:lstStyle/>
        <a:p>
          <a:endParaRPr lang="en-US"/>
        </a:p>
      </dgm:t>
    </dgm:pt>
    <dgm:pt modelId="{CFA17BD7-6CBC-4AC0-8E02-4DC048350242}" type="sibTrans" cxnId="{AE83FF5B-C9E5-4510-A3FB-CFAC920AFD65}">
      <dgm:prSet/>
      <dgm:spPr/>
      <dgm:t>
        <a:bodyPr/>
        <a:lstStyle/>
        <a:p>
          <a:endParaRPr lang="en-US"/>
        </a:p>
      </dgm:t>
    </dgm:pt>
    <dgm:pt modelId="{51D37D55-0154-41CA-8A78-3F7C8522FAFD}">
      <dgm:prSet/>
      <dgm:spPr/>
      <dgm:t>
        <a:bodyPr/>
        <a:lstStyle/>
        <a:p>
          <a:r>
            <a:rPr lang="en-US"/>
            <a:t>Don’t write very long sentences</a:t>
          </a:r>
        </a:p>
      </dgm:t>
    </dgm:pt>
    <dgm:pt modelId="{4E5010B3-6DBA-41D5-9790-5909C8318019}" type="parTrans" cxnId="{16C4A0B0-B935-4EC7-AB19-64E92766E931}">
      <dgm:prSet/>
      <dgm:spPr/>
      <dgm:t>
        <a:bodyPr/>
        <a:lstStyle/>
        <a:p>
          <a:endParaRPr lang="en-US"/>
        </a:p>
      </dgm:t>
    </dgm:pt>
    <dgm:pt modelId="{DBA42666-3809-4E19-AA55-C396A2093563}" type="sibTrans" cxnId="{16C4A0B0-B935-4EC7-AB19-64E92766E931}">
      <dgm:prSet/>
      <dgm:spPr/>
      <dgm:t>
        <a:bodyPr/>
        <a:lstStyle/>
        <a:p>
          <a:endParaRPr lang="en-US"/>
        </a:p>
      </dgm:t>
    </dgm:pt>
    <dgm:pt modelId="{AD17FFB5-906B-4B2E-A8FE-3BFAC30B18D2}">
      <dgm:prSet/>
      <dgm:spPr/>
      <dgm:t>
        <a:bodyPr/>
        <a:lstStyle/>
        <a:p>
          <a:r>
            <a:rPr lang="en-US" dirty="0"/>
            <a:t>Read papers for a good title (Max 15 words)</a:t>
          </a:r>
        </a:p>
      </dgm:t>
    </dgm:pt>
    <dgm:pt modelId="{19ADA3D2-6DE1-47B9-B4A8-D2FDD7A5653C}" type="parTrans" cxnId="{844847CB-0598-4AC2-9F31-41F4F38D805D}">
      <dgm:prSet/>
      <dgm:spPr/>
      <dgm:t>
        <a:bodyPr/>
        <a:lstStyle/>
        <a:p>
          <a:endParaRPr lang="en-US"/>
        </a:p>
      </dgm:t>
    </dgm:pt>
    <dgm:pt modelId="{38199B7C-1463-4954-9489-808D4A0F9ADD}" type="sibTrans" cxnId="{844847CB-0598-4AC2-9F31-41F4F38D805D}">
      <dgm:prSet/>
      <dgm:spPr/>
      <dgm:t>
        <a:bodyPr/>
        <a:lstStyle/>
        <a:p>
          <a:endParaRPr lang="en-US"/>
        </a:p>
      </dgm:t>
    </dgm:pt>
    <dgm:pt modelId="{A5354A9C-CB6B-4782-A4AA-C3B891450124}">
      <dgm:prSet/>
      <dgm:spPr/>
      <dgm:t>
        <a:bodyPr/>
        <a:lstStyle/>
        <a:p>
          <a:r>
            <a:rPr lang="en-US"/>
            <a:t>Write the content in your own words, if not paraphrase well and cite the source. </a:t>
          </a:r>
        </a:p>
      </dgm:t>
    </dgm:pt>
    <dgm:pt modelId="{9CD77219-82EF-4A52-9568-A1F9626532F7}" type="parTrans" cxnId="{93EFF35E-24D5-4317-BD44-812C0CD97192}">
      <dgm:prSet/>
      <dgm:spPr/>
      <dgm:t>
        <a:bodyPr/>
        <a:lstStyle/>
        <a:p>
          <a:endParaRPr lang="en-US"/>
        </a:p>
      </dgm:t>
    </dgm:pt>
    <dgm:pt modelId="{70F3971B-8C25-4416-9DD3-4F0D3193DF16}" type="sibTrans" cxnId="{93EFF35E-24D5-4317-BD44-812C0CD97192}">
      <dgm:prSet/>
      <dgm:spPr/>
      <dgm:t>
        <a:bodyPr/>
        <a:lstStyle/>
        <a:p>
          <a:endParaRPr lang="en-US"/>
        </a:p>
      </dgm:t>
    </dgm:pt>
    <dgm:pt modelId="{09279B51-6E72-B747-8932-D8A5D1912327}" type="pres">
      <dgm:prSet presAssocID="{CB3576B0-3EAB-44ED-9923-31F8CA615F54}" presName="Name0" presStyleCnt="0">
        <dgm:presLayoutVars>
          <dgm:dir/>
          <dgm:resizeHandles val="exact"/>
        </dgm:presLayoutVars>
      </dgm:prSet>
      <dgm:spPr/>
    </dgm:pt>
    <dgm:pt modelId="{0754D508-2E5E-364D-80BF-51BBE1E92D09}" type="pres">
      <dgm:prSet presAssocID="{77C928BB-C01A-4A7D-A80F-3E44A46F845B}" presName="node" presStyleLbl="node1" presStyleIdx="0" presStyleCnt="6">
        <dgm:presLayoutVars>
          <dgm:bulletEnabled val="1"/>
        </dgm:presLayoutVars>
      </dgm:prSet>
      <dgm:spPr/>
    </dgm:pt>
    <dgm:pt modelId="{BAC35F0F-9ACF-964B-AEF1-D632B70335CB}" type="pres">
      <dgm:prSet presAssocID="{E2360EE2-F16F-4F63-AC9C-E266BE9F82C0}" presName="sibTrans" presStyleLbl="sibTrans1D1" presStyleIdx="0" presStyleCnt="5"/>
      <dgm:spPr/>
    </dgm:pt>
    <dgm:pt modelId="{E3F15497-5F97-6842-B5ED-6625C7B6847B}" type="pres">
      <dgm:prSet presAssocID="{E2360EE2-F16F-4F63-AC9C-E266BE9F82C0}" presName="connectorText" presStyleLbl="sibTrans1D1" presStyleIdx="0" presStyleCnt="5"/>
      <dgm:spPr/>
    </dgm:pt>
    <dgm:pt modelId="{E20A081C-5E82-D943-8424-207A987426DB}" type="pres">
      <dgm:prSet presAssocID="{D4625C0A-F540-4960-AF2A-15412A930DC8}" presName="node" presStyleLbl="node1" presStyleIdx="1" presStyleCnt="6">
        <dgm:presLayoutVars>
          <dgm:bulletEnabled val="1"/>
        </dgm:presLayoutVars>
      </dgm:prSet>
      <dgm:spPr/>
    </dgm:pt>
    <dgm:pt modelId="{E910F243-0B1B-E346-8DA0-4D428B5641D7}" type="pres">
      <dgm:prSet presAssocID="{02B01262-204D-42F3-AF48-54F135364089}" presName="sibTrans" presStyleLbl="sibTrans1D1" presStyleIdx="1" presStyleCnt="5"/>
      <dgm:spPr/>
    </dgm:pt>
    <dgm:pt modelId="{37CC0EF2-F52C-C141-9123-5A54DA08F28F}" type="pres">
      <dgm:prSet presAssocID="{02B01262-204D-42F3-AF48-54F135364089}" presName="connectorText" presStyleLbl="sibTrans1D1" presStyleIdx="1" presStyleCnt="5"/>
      <dgm:spPr/>
    </dgm:pt>
    <dgm:pt modelId="{98B5502E-EE3E-834F-A7FD-EE6A665738C3}" type="pres">
      <dgm:prSet presAssocID="{0968A4AF-8A97-467E-BB8E-02EE8FF478D5}" presName="node" presStyleLbl="node1" presStyleIdx="2" presStyleCnt="6">
        <dgm:presLayoutVars>
          <dgm:bulletEnabled val="1"/>
        </dgm:presLayoutVars>
      </dgm:prSet>
      <dgm:spPr/>
    </dgm:pt>
    <dgm:pt modelId="{4ABBF5C0-1293-1448-987E-653B7AF703CE}" type="pres">
      <dgm:prSet presAssocID="{CFA17BD7-6CBC-4AC0-8E02-4DC048350242}" presName="sibTrans" presStyleLbl="sibTrans1D1" presStyleIdx="2" presStyleCnt="5"/>
      <dgm:spPr/>
    </dgm:pt>
    <dgm:pt modelId="{84A74332-736B-C547-8350-FA20CEEB5616}" type="pres">
      <dgm:prSet presAssocID="{CFA17BD7-6CBC-4AC0-8E02-4DC048350242}" presName="connectorText" presStyleLbl="sibTrans1D1" presStyleIdx="2" presStyleCnt="5"/>
      <dgm:spPr/>
    </dgm:pt>
    <dgm:pt modelId="{B8404F9A-B344-414F-A957-8569DA958AE9}" type="pres">
      <dgm:prSet presAssocID="{51D37D55-0154-41CA-8A78-3F7C8522FAFD}" presName="node" presStyleLbl="node1" presStyleIdx="3" presStyleCnt="6">
        <dgm:presLayoutVars>
          <dgm:bulletEnabled val="1"/>
        </dgm:presLayoutVars>
      </dgm:prSet>
      <dgm:spPr/>
    </dgm:pt>
    <dgm:pt modelId="{D0387D16-74FF-B84E-875F-8FDE5C42AF1D}" type="pres">
      <dgm:prSet presAssocID="{DBA42666-3809-4E19-AA55-C396A2093563}" presName="sibTrans" presStyleLbl="sibTrans1D1" presStyleIdx="3" presStyleCnt="5"/>
      <dgm:spPr/>
    </dgm:pt>
    <dgm:pt modelId="{D3F8EAF2-D510-8C4D-8104-DFAA1108CB45}" type="pres">
      <dgm:prSet presAssocID="{DBA42666-3809-4E19-AA55-C396A2093563}" presName="connectorText" presStyleLbl="sibTrans1D1" presStyleIdx="3" presStyleCnt="5"/>
      <dgm:spPr/>
    </dgm:pt>
    <dgm:pt modelId="{6FC54CE3-A310-8844-8D34-B555DFAE9BF9}" type="pres">
      <dgm:prSet presAssocID="{AD17FFB5-906B-4B2E-A8FE-3BFAC30B18D2}" presName="node" presStyleLbl="node1" presStyleIdx="4" presStyleCnt="6">
        <dgm:presLayoutVars>
          <dgm:bulletEnabled val="1"/>
        </dgm:presLayoutVars>
      </dgm:prSet>
      <dgm:spPr/>
    </dgm:pt>
    <dgm:pt modelId="{867EBCF3-F777-844D-BC86-3963F7059F6C}" type="pres">
      <dgm:prSet presAssocID="{38199B7C-1463-4954-9489-808D4A0F9ADD}" presName="sibTrans" presStyleLbl="sibTrans1D1" presStyleIdx="4" presStyleCnt="5"/>
      <dgm:spPr/>
    </dgm:pt>
    <dgm:pt modelId="{D4D2E75F-33D3-FB48-A355-0921A1DABF37}" type="pres">
      <dgm:prSet presAssocID="{38199B7C-1463-4954-9489-808D4A0F9ADD}" presName="connectorText" presStyleLbl="sibTrans1D1" presStyleIdx="4" presStyleCnt="5"/>
      <dgm:spPr/>
    </dgm:pt>
    <dgm:pt modelId="{A1498743-1ECD-6546-B708-2A0F504741EC}" type="pres">
      <dgm:prSet presAssocID="{A5354A9C-CB6B-4782-A4AA-C3B891450124}" presName="node" presStyleLbl="node1" presStyleIdx="5" presStyleCnt="6">
        <dgm:presLayoutVars>
          <dgm:bulletEnabled val="1"/>
        </dgm:presLayoutVars>
      </dgm:prSet>
      <dgm:spPr/>
    </dgm:pt>
  </dgm:ptLst>
  <dgm:cxnLst>
    <dgm:cxn modelId="{78EFFA0A-68DB-7447-91B4-B239273E0CF0}" type="presOf" srcId="{0968A4AF-8A97-467E-BB8E-02EE8FF478D5}" destId="{98B5502E-EE3E-834F-A7FD-EE6A665738C3}" srcOrd="0" destOrd="0" presId="urn:microsoft.com/office/officeart/2016/7/layout/RepeatingBendingProcessNew"/>
    <dgm:cxn modelId="{84A71F10-C3E5-A449-9631-7EF2A82767C4}" type="presOf" srcId="{51D37D55-0154-41CA-8A78-3F7C8522FAFD}" destId="{B8404F9A-B344-414F-A957-8569DA958AE9}" srcOrd="0" destOrd="0" presId="urn:microsoft.com/office/officeart/2016/7/layout/RepeatingBendingProcessNew"/>
    <dgm:cxn modelId="{8FB2F71C-5F8F-E349-A235-D7CE037DD6DE}" type="presOf" srcId="{D4625C0A-F540-4960-AF2A-15412A930DC8}" destId="{E20A081C-5E82-D943-8424-207A987426DB}" srcOrd="0" destOrd="0" presId="urn:microsoft.com/office/officeart/2016/7/layout/RepeatingBendingProcessNew"/>
    <dgm:cxn modelId="{22B83233-EEB3-F04E-A304-D24920EE8095}" type="presOf" srcId="{E2360EE2-F16F-4F63-AC9C-E266BE9F82C0}" destId="{E3F15497-5F97-6842-B5ED-6625C7B6847B}" srcOrd="1" destOrd="0" presId="urn:microsoft.com/office/officeart/2016/7/layout/RepeatingBendingProcessNew"/>
    <dgm:cxn modelId="{DABFD934-136A-F54C-9EFE-B57E4664AF7D}" type="presOf" srcId="{E2360EE2-F16F-4F63-AC9C-E266BE9F82C0}" destId="{BAC35F0F-9ACF-964B-AEF1-D632B70335CB}" srcOrd="0" destOrd="0" presId="urn:microsoft.com/office/officeart/2016/7/layout/RepeatingBendingProcessNew"/>
    <dgm:cxn modelId="{AE83FF5B-C9E5-4510-A3FB-CFAC920AFD65}" srcId="{CB3576B0-3EAB-44ED-9923-31F8CA615F54}" destId="{0968A4AF-8A97-467E-BB8E-02EE8FF478D5}" srcOrd="2" destOrd="0" parTransId="{81192631-1C8F-4363-B980-A53808A16710}" sibTransId="{CFA17BD7-6CBC-4AC0-8E02-4DC048350242}"/>
    <dgm:cxn modelId="{93EFF35E-24D5-4317-BD44-812C0CD97192}" srcId="{CB3576B0-3EAB-44ED-9923-31F8CA615F54}" destId="{A5354A9C-CB6B-4782-A4AA-C3B891450124}" srcOrd="5" destOrd="0" parTransId="{9CD77219-82EF-4A52-9568-A1F9626532F7}" sibTransId="{70F3971B-8C25-4416-9DD3-4F0D3193DF16}"/>
    <dgm:cxn modelId="{5ED89C43-44D5-4015-AA90-EA27D9850ED5}" srcId="{CB3576B0-3EAB-44ED-9923-31F8CA615F54}" destId="{D4625C0A-F540-4960-AF2A-15412A930DC8}" srcOrd="1" destOrd="0" parTransId="{B2C8F704-F4ED-4E5E-BA6C-56398B961B48}" sibTransId="{02B01262-204D-42F3-AF48-54F135364089}"/>
    <dgm:cxn modelId="{1C235890-05EB-114F-AC4A-63173F994E6E}" type="presOf" srcId="{38199B7C-1463-4954-9489-808D4A0F9ADD}" destId="{D4D2E75F-33D3-FB48-A355-0921A1DABF37}" srcOrd="1" destOrd="0" presId="urn:microsoft.com/office/officeart/2016/7/layout/RepeatingBendingProcessNew"/>
    <dgm:cxn modelId="{9FE6B69B-97C9-4E50-99CA-CEC5968224E5}" srcId="{CB3576B0-3EAB-44ED-9923-31F8CA615F54}" destId="{77C928BB-C01A-4A7D-A80F-3E44A46F845B}" srcOrd="0" destOrd="0" parTransId="{D872AE33-017B-4ACA-9D42-D5B43C2D8AC6}" sibTransId="{E2360EE2-F16F-4F63-AC9C-E266BE9F82C0}"/>
    <dgm:cxn modelId="{16C4A0B0-B935-4EC7-AB19-64E92766E931}" srcId="{CB3576B0-3EAB-44ED-9923-31F8CA615F54}" destId="{51D37D55-0154-41CA-8A78-3F7C8522FAFD}" srcOrd="3" destOrd="0" parTransId="{4E5010B3-6DBA-41D5-9790-5909C8318019}" sibTransId="{DBA42666-3809-4E19-AA55-C396A2093563}"/>
    <dgm:cxn modelId="{5E57A2B7-0AC0-D54E-B797-51346CDF165F}" type="presOf" srcId="{DBA42666-3809-4E19-AA55-C396A2093563}" destId="{D3F8EAF2-D510-8C4D-8104-DFAA1108CB45}" srcOrd="1" destOrd="0" presId="urn:microsoft.com/office/officeart/2016/7/layout/RepeatingBendingProcessNew"/>
    <dgm:cxn modelId="{A5F195BA-E833-7F47-9511-F4E23F27B6D0}" type="presOf" srcId="{CB3576B0-3EAB-44ED-9923-31F8CA615F54}" destId="{09279B51-6E72-B747-8932-D8A5D1912327}" srcOrd="0" destOrd="0" presId="urn:microsoft.com/office/officeart/2016/7/layout/RepeatingBendingProcessNew"/>
    <dgm:cxn modelId="{6B89E6BF-779A-E64E-BA1A-2D5FDFD2DFE7}" type="presOf" srcId="{AD17FFB5-906B-4B2E-A8FE-3BFAC30B18D2}" destId="{6FC54CE3-A310-8844-8D34-B555DFAE9BF9}" srcOrd="0" destOrd="0" presId="urn:microsoft.com/office/officeart/2016/7/layout/RepeatingBendingProcessNew"/>
    <dgm:cxn modelId="{74C48FC0-956A-9B42-A585-BE6148FBD59B}" type="presOf" srcId="{DBA42666-3809-4E19-AA55-C396A2093563}" destId="{D0387D16-74FF-B84E-875F-8FDE5C42AF1D}" srcOrd="0" destOrd="0" presId="urn:microsoft.com/office/officeart/2016/7/layout/RepeatingBendingProcessNew"/>
    <dgm:cxn modelId="{ED90D4C3-182C-AB4A-9D05-07DCC92B178D}" type="presOf" srcId="{02B01262-204D-42F3-AF48-54F135364089}" destId="{37CC0EF2-F52C-C141-9123-5A54DA08F28F}" srcOrd="1" destOrd="0" presId="urn:microsoft.com/office/officeart/2016/7/layout/RepeatingBendingProcessNew"/>
    <dgm:cxn modelId="{55A787C5-BD12-4347-AA1F-032F68B900E6}" type="presOf" srcId="{38199B7C-1463-4954-9489-808D4A0F9ADD}" destId="{867EBCF3-F777-844D-BC86-3963F7059F6C}" srcOrd="0" destOrd="0" presId="urn:microsoft.com/office/officeart/2016/7/layout/RepeatingBendingProcessNew"/>
    <dgm:cxn modelId="{33BC7EC8-9EDA-6145-A75D-69DC2569B3BE}" type="presOf" srcId="{A5354A9C-CB6B-4782-A4AA-C3B891450124}" destId="{A1498743-1ECD-6546-B708-2A0F504741EC}" srcOrd="0" destOrd="0" presId="urn:microsoft.com/office/officeart/2016/7/layout/RepeatingBendingProcessNew"/>
    <dgm:cxn modelId="{46822FCB-5F2F-C443-A3DD-B2CE7DF202E4}" type="presOf" srcId="{77C928BB-C01A-4A7D-A80F-3E44A46F845B}" destId="{0754D508-2E5E-364D-80BF-51BBE1E92D09}" srcOrd="0" destOrd="0" presId="urn:microsoft.com/office/officeart/2016/7/layout/RepeatingBendingProcessNew"/>
    <dgm:cxn modelId="{844847CB-0598-4AC2-9F31-41F4F38D805D}" srcId="{CB3576B0-3EAB-44ED-9923-31F8CA615F54}" destId="{AD17FFB5-906B-4B2E-A8FE-3BFAC30B18D2}" srcOrd="4" destOrd="0" parTransId="{19ADA3D2-6DE1-47B9-B4A8-D2FDD7A5653C}" sibTransId="{38199B7C-1463-4954-9489-808D4A0F9ADD}"/>
    <dgm:cxn modelId="{8AF48ED0-84B6-E34B-93D7-CB4511C4F75D}" type="presOf" srcId="{02B01262-204D-42F3-AF48-54F135364089}" destId="{E910F243-0B1B-E346-8DA0-4D428B5641D7}" srcOrd="0" destOrd="0" presId="urn:microsoft.com/office/officeart/2016/7/layout/RepeatingBendingProcessNew"/>
    <dgm:cxn modelId="{E7BAA7E2-B3C2-5F49-B380-6781F7B664FB}" type="presOf" srcId="{CFA17BD7-6CBC-4AC0-8E02-4DC048350242}" destId="{84A74332-736B-C547-8350-FA20CEEB5616}" srcOrd="1" destOrd="0" presId="urn:microsoft.com/office/officeart/2016/7/layout/RepeatingBendingProcessNew"/>
    <dgm:cxn modelId="{85CC95F5-A5A6-5444-869E-E75FA6A7E842}" type="presOf" srcId="{CFA17BD7-6CBC-4AC0-8E02-4DC048350242}" destId="{4ABBF5C0-1293-1448-987E-653B7AF703CE}" srcOrd="0" destOrd="0" presId="urn:microsoft.com/office/officeart/2016/7/layout/RepeatingBendingProcessNew"/>
    <dgm:cxn modelId="{EE6A89A9-1533-3845-B9E8-2FA814293573}" type="presParOf" srcId="{09279B51-6E72-B747-8932-D8A5D1912327}" destId="{0754D508-2E5E-364D-80BF-51BBE1E92D09}" srcOrd="0" destOrd="0" presId="urn:microsoft.com/office/officeart/2016/7/layout/RepeatingBendingProcessNew"/>
    <dgm:cxn modelId="{4AFDA3D8-1B06-3445-A9FF-E6F69067E9F5}" type="presParOf" srcId="{09279B51-6E72-B747-8932-D8A5D1912327}" destId="{BAC35F0F-9ACF-964B-AEF1-D632B70335CB}" srcOrd="1" destOrd="0" presId="urn:microsoft.com/office/officeart/2016/7/layout/RepeatingBendingProcessNew"/>
    <dgm:cxn modelId="{E030FC4A-0E9D-A44B-9242-5259BE157143}" type="presParOf" srcId="{BAC35F0F-9ACF-964B-AEF1-D632B70335CB}" destId="{E3F15497-5F97-6842-B5ED-6625C7B6847B}" srcOrd="0" destOrd="0" presId="urn:microsoft.com/office/officeart/2016/7/layout/RepeatingBendingProcessNew"/>
    <dgm:cxn modelId="{9A4F015E-C4F3-1F49-8291-235989F0953C}" type="presParOf" srcId="{09279B51-6E72-B747-8932-D8A5D1912327}" destId="{E20A081C-5E82-D943-8424-207A987426DB}" srcOrd="2" destOrd="0" presId="urn:microsoft.com/office/officeart/2016/7/layout/RepeatingBendingProcessNew"/>
    <dgm:cxn modelId="{F25BC959-C04D-7747-8A24-946277DE5BC4}" type="presParOf" srcId="{09279B51-6E72-B747-8932-D8A5D1912327}" destId="{E910F243-0B1B-E346-8DA0-4D428B5641D7}" srcOrd="3" destOrd="0" presId="urn:microsoft.com/office/officeart/2016/7/layout/RepeatingBendingProcessNew"/>
    <dgm:cxn modelId="{EE7137FB-2A45-A640-9B64-84D410008DBF}" type="presParOf" srcId="{E910F243-0B1B-E346-8DA0-4D428B5641D7}" destId="{37CC0EF2-F52C-C141-9123-5A54DA08F28F}" srcOrd="0" destOrd="0" presId="urn:microsoft.com/office/officeart/2016/7/layout/RepeatingBendingProcessNew"/>
    <dgm:cxn modelId="{8A081ACE-5C28-4844-AE37-7B4F6ABCA906}" type="presParOf" srcId="{09279B51-6E72-B747-8932-D8A5D1912327}" destId="{98B5502E-EE3E-834F-A7FD-EE6A665738C3}" srcOrd="4" destOrd="0" presId="urn:microsoft.com/office/officeart/2016/7/layout/RepeatingBendingProcessNew"/>
    <dgm:cxn modelId="{CF6D7ACA-1784-CB48-B5B2-B52CF3EB6C09}" type="presParOf" srcId="{09279B51-6E72-B747-8932-D8A5D1912327}" destId="{4ABBF5C0-1293-1448-987E-653B7AF703CE}" srcOrd="5" destOrd="0" presId="urn:microsoft.com/office/officeart/2016/7/layout/RepeatingBendingProcessNew"/>
    <dgm:cxn modelId="{FEA5B07F-19C5-0D41-A45B-87D85DE126B7}" type="presParOf" srcId="{4ABBF5C0-1293-1448-987E-653B7AF703CE}" destId="{84A74332-736B-C547-8350-FA20CEEB5616}" srcOrd="0" destOrd="0" presId="urn:microsoft.com/office/officeart/2016/7/layout/RepeatingBendingProcessNew"/>
    <dgm:cxn modelId="{D17D407F-DE85-C84D-9D1F-90576B48F7A1}" type="presParOf" srcId="{09279B51-6E72-B747-8932-D8A5D1912327}" destId="{B8404F9A-B344-414F-A957-8569DA958AE9}" srcOrd="6" destOrd="0" presId="urn:microsoft.com/office/officeart/2016/7/layout/RepeatingBendingProcessNew"/>
    <dgm:cxn modelId="{09B4404D-F8D6-E84B-8B53-C462DF69B213}" type="presParOf" srcId="{09279B51-6E72-B747-8932-D8A5D1912327}" destId="{D0387D16-74FF-B84E-875F-8FDE5C42AF1D}" srcOrd="7" destOrd="0" presId="urn:microsoft.com/office/officeart/2016/7/layout/RepeatingBendingProcessNew"/>
    <dgm:cxn modelId="{4DEECF38-1F5B-5A41-AA49-9ABF62DC1E11}" type="presParOf" srcId="{D0387D16-74FF-B84E-875F-8FDE5C42AF1D}" destId="{D3F8EAF2-D510-8C4D-8104-DFAA1108CB45}" srcOrd="0" destOrd="0" presId="urn:microsoft.com/office/officeart/2016/7/layout/RepeatingBendingProcessNew"/>
    <dgm:cxn modelId="{9089BE77-FB46-994E-B32E-1D826ED10C78}" type="presParOf" srcId="{09279B51-6E72-B747-8932-D8A5D1912327}" destId="{6FC54CE3-A310-8844-8D34-B555DFAE9BF9}" srcOrd="8" destOrd="0" presId="urn:microsoft.com/office/officeart/2016/7/layout/RepeatingBendingProcessNew"/>
    <dgm:cxn modelId="{69C7C81A-7474-9443-A9BF-57A0A35FF316}" type="presParOf" srcId="{09279B51-6E72-B747-8932-D8A5D1912327}" destId="{867EBCF3-F777-844D-BC86-3963F7059F6C}" srcOrd="9" destOrd="0" presId="urn:microsoft.com/office/officeart/2016/7/layout/RepeatingBendingProcessNew"/>
    <dgm:cxn modelId="{2C4D702E-DEF1-BF46-895E-8A89FD64C5AB}" type="presParOf" srcId="{867EBCF3-F777-844D-BC86-3963F7059F6C}" destId="{D4D2E75F-33D3-FB48-A355-0921A1DABF37}" srcOrd="0" destOrd="0" presId="urn:microsoft.com/office/officeart/2016/7/layout/RepeatingBendingProcessNew"/>
    <dgm:cxn modelId="{69786C17-3A98-E844-A0C2-8FA4407CF9D7}" type="presParOf" srcId="{09279B51-6E72-B747-8932-D8A5D1912327}" destId="{A1498743-1ECD-6546-B708-2A0F504741EC}"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A7782-02FD-404B-A5D0-AFD037CF2722}">
      <dsp:nvSpPr>
        <dsp:cNvPr id="0" name=""/>
        <dsp:cNvSpPr/>
      </dsp:nvSpPr>
      <dsp:spPr>
        <a:xfrm>
          <a:off x="0" y="3768"/>
          <a:ext cx="6692813" cy="8026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BFA260-EA81-4294-B1E3-82EC402045B2}">
      <dsp:nvSpPr>
        <dsp:cNvPr id="0" name=""/>
        <dsp:cNvSpPr/>
      </dsp:nvSpPr>
      <dsp:spPr>
        <a:xfrm>
          <a:off x="242789" y="184355"/>
          <a:ext cx="441434" cy="4414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FCF6FB-13AE-47F2-B87C-635F253D5290}">
      <dsp:nvSpPr>
        <dsp:cNvPr id="0" name=""/>
        <dsp:cNvSpPr/>
      </dsp:nvSpPr>
      <dsp:spPr>
        <a:xfrm>
          <a:off x="927013" y="3768"/>
          <a:ext cx="5765800" cy="80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43" tIns="84943" rIns="84943" bIns="84943" numCol="1" spcCol="1270" anchor="ctr" anchorCtr="0">
          <a:noAutofit/>
        </a:bodyPr>
        <a:lstStyle/>
        <a:p>
          <a:pPr marL="0" lvl="0" indent="0" algn="l" defTabSz="844550">
            <a:lnSpc>
              <a:spcPct val="90000"/>
            </a:lnSpc>
            <a:spcBef>
              <a:spcPct val="0"/>
            </a:spcBef>
            <a:spcAft>
              <a:spcPct val="35000"/>
            </a:spcAft>
            <a:buNone/>
          </a:pPr>
          <a:r>
            <a:rPr lang="en-US" sz="1900" kern="1200"/>
            <a:t>Implementing language and why </a:t>
          </a:r>
        </a:p>
      </dsp:txBody>
      <dsp:txXfrm>
        <a:off x="927013" y="3768"/>
        <a:ext cx="5765800" cy="802608"/>
      </dsp:txXfrm>
    </dsp:sp>
    <dsp:sp modelId="{7D9151C3-B108-4530-830E-9382CA8C265F}">
      <dsp:nvSpPr>
        <dsp:cNvPr id="0" name=""/>
        <dsp:cNvSpPr/>
      </dsp:nvSpPr>
      <dsp:spPr>
        <a:xfrm>
          <a:off x="0" y="1007029"/>
          <a:ext cx="6692813" cy="8026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27A967-1A4A-4985-AD88-B6D6E6C4F0E7}">
      <dsp:nvSpPr>
        <dsp:cNvPr id="0" name=""/>
        <dsp:cNvSpPr/>
      </dsp:nvSpPr>
      <dsp:spPr>
        <a:xfrm>
          <a:off x="242789" y="1187616"/>
          <a:ext cx="441434" cy="4414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27B17E-9C63-4D6A-BF97-6CAF2AED211F}">
      <dsp:nvSpPr>
        <dsp:cNvPr id="0" name=""/>
        <dsp:cNvSpPr/>
      </dsp:nvSpPr>
      <dsp:spPr>
        <a:xfrm>
          <a:off x="927013" y="1007029"/>
          <a:ext cx="5765800" cy="80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43" tIns="84943" rIns="84943" bIns="84943" numCol="1" spcCol="1270" anchor="ctr" anchorCtr="0">
          <a:noAutofit/>
        </a:bodyPr>
        <a:lstStyle/>
        <a:p>
          <a:pPr marL="0" lvl="0" indent="0" algn="l" defTabSz="844550">
            <a:lnSpc>
              <a:spcPct val="90000"/>
            </a:lnSpc>
            <a:spcBef>
              <a:spcPct val="0"/>
            </a:spcBef>
            <a:spcAft>
              <a:spcPct val="35000"/>
            </a:spcAft>
            <a:buNone/>
          </a:pPr>
          <a:r>
            <a:rPr lang="en-US" sz="1900" kern="1200"/>
            <a:t>Which Libraries are you using ?</a:t>
          </a:r>
        </a:p>
      </dsp:txBody>
      <dsp:txXfrm>
        <a:off x="927013" y="1007029"/>
        <a:ext cx="5765800" cy="802608"/>
      </dsp:txXfrm>
    </dsp:sp>
    <dsp:sp modelId="{55AAF02A-9D71-4E63-9403-3FD20DD02823}">
      <dsp:nvSpPr>
        <dsp:cNvPr id="0" name=""/>
        <dsp:cNvSpPr/>
      </dsp:nvSpPr>
      <dsp:spPr>
        <a:xfrm>
          <a:off x="0" y="2010290"/>
          <a:ext cx="6692813" cy="8026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C96CBE-8A74-4C3C-BF43-5F86E434C5AF}">
      <dsp:nvSpPr>
        <dsp:cNvPr id="0" name=""/>
        <dsp:cNvSpPr/>
      </dsp:nvSpPr>
      <dsp:spPr>
        <a:xfrm>
          <a:off x="242789" y="2190877"/>
          <a:ext cx="441434" cy="4414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C2B3AD2-256B-4A5E-8C85-1D8EA668A37D}">
      <dsp:nvSpPr>
        <dsp:cNvPr id="0" name=""/>
        <dsp:cNvSpPr/>
      </dsp:nvSpPr>
      <dsp:spPr>
        <a:xfrm>
          <a:off x="927013" y="2010290"/>
          <a:ext cx="5765800" cy="80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43" tIns="84943" rIns="84943" bIns="84943" numCol="1" spcCol="1270" anchor="ctr" anchorCtr="0">
          <a:noAutofit/>
        </a:bodyPr>
        <a:lstStyle/>
        <a:p>
          <a:pPr marL="0" lvl="0" indent="0" algn="l" defTabSz="844550">
            <a:lnSpc>
              <a:spcPct val="90000"/>
            </a:lnSpc>
            <a:spcBef>
              <a:spcPct val="0"/>
            </a:spcBef>
            <a:spcAft>
              <a:spcPct val="35000"/>
            </a:spcAft>
            <a:buNone/>
          </a:pPr>
          <a:r>
            <a:rPr lang="en-US" sz="1900" kern="1200"/>
            <a:t>What does that library do ?</a:t>
          </a:r>
        </a:p>
      </dsp:txBody>
      <dsp:txXfrm>
        <a:off x="927013" y="2010290"/>
        <a:ext cx="5765800" cy="802608"/>
      </dsp:txXfrm>
    </dsp:sp>
    <dsp:sp modelId="{B0B1647B-1395-4F87-B4B4-9A62D29161A0}">
      <dsp:nvSpPr>
        <dsp:cNvPr id="0" name=""/>
        <dsp:cNvSpPr/>
      </dsp:nvSpPr>
      <dsp:spPr>
        <a:xfrm>
          <a:off x="0" y="3013551"/>
          <a:ext cx="6692813" cy="8026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D8837E-2813-43B4-973B-A17F46557800}">
      <dsp:nvSpPr>
        <dsp:cNvPr id="0" name=""/>
        <dsp:cNvSpPr/>
      </dsp:nvSpPr>
      <dsp:spPr>
        <a:xfrm>
          <a:off x="242789" y="3194138"/>
          <a:ext cx="441434" cy="4414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B4C5FB-6340-4917-9784-8298618408E8}">
      <dsp:nvSpPr>
        <dsp:cNvPr id="0" name=""/>
        <dsp:cNvSpPr/>
      </dsp:nvSpPr>
      <dsp:spPr>
        <a:xfrm>
          <a:off x="927013" y="3013551"/>
          <a:ext cx="5765800" cy="80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43" tIns="84943" rIns="84943" bIns="84943" numCol="1" spcCol="1270" anchor="ctr" anchorCtr="0">
          <a:noAutofit/>
        </a:bodyPr>
        <a:lstStyle/>
        <a:p>
          <a:pPr marL="0" lvl="0" indent="0" algn="l" defTabSz="844550">
            <a:lnSpc>
              <a:spcPct val="90000"/>
            </a:lnSpc>
            <a:spcBef>
              <a:spcPct val="0"/>
            </a:spcBef>
            <a:spcAft>
              <a:spcPct val="35000"/>
            </a:spcAft>
            <a:buNone/>
          </a:pPr>
          <a:r>
            <a:rPr lang="en-US" sz="1900" kern="1200"/>
            <a:t>How does it help your data?</a:t>
          </a:r>
        </a:p>
      </dsp:txBody>
      <dsp:txXfrm>
        <a:off x="927013" y="3013551"/>
        <a:ext cx="5765800" cy="802608"/>
      </dsp:txXfrm>
    </dsp:sp>
    <dsp:sp modelId="{42FBD866-7AFE-4951-99D7-46642B943E13}">
      <dsp:nvSpPr>
        <dsp:cNvPr id="0" name=""/>
        <dsp:cNvSpPr/>
      </dsp:nvSpPr>
      <dsp:spPr>
        <a:xfrm>
          <a:off x="0" y="4016812"/>
          <a:ext cx="6692813" cy="8026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11B385-CD24-46A4-8D8C-2BA3E3640B07}">
      <dsp:nvSpPr>
        <dsp:cNvPr id="0" name=""/>
        <dsp:cNvSpPr/>
      </dsp:nvSpPr>
      <dsp:spPr>
        <a:xfrm>
          <a:off x="242789" y="4197399"/>
          <a:ext cx="441434" cy="44143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DC3513-FE36-468E-B59D-10EDEDE11CA3}">
      <dsp:nvSpPr>
        <dsp:cNvPr id="0" name=""/>
        <dsp:cNvSpPr/>
      </dsp:nvSpPr>
      <dsp:spPr>
        <a:xfrm>
          <a:off x="927013" y="4016812"/>
          <a:ext cx="5765800" cy="80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43" tIns="84943" rIns="84943" bIns="84943" numCol="1" spcCol="1270" anchor="ctr" anchorCtr="0">
          <a:noAutofit/>
        </a:bodyPr>
        <a:lstStyle/>
        <a:p>
          <a:pPr marL="0" lvl="0" indent="0" algn="l" defTabSz="844550">
            <a:lnSpc>
              <a:spcPct val="90000"/>
            </a:lnSpc>
            <a:spcBef>
              <a:spcPct val="0"/>
            </a:spcBef>
            <a:spcAft>
              <a:spcPct val="35000"/>
            </a:spcAft>
            <a:buNone/>
          </a:pPr>
          <a:r>
            <a:rPr lang="en-US" sz="1900" kern="1200"/>
            <a:t>Don’t forget to write a little about the library </a:t>
          </a:r>
        </a:p>
      </dsp:txBody>
      <dsp:txXfrm>
        <a:off x="927013" y="4016812"/>
        <a:ext cx="5765800" cy="8026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35F0F-9ACF-964B-AEF1-D632B70335CB}">
      <dsp:nvSpPr>
        <dsp:cNvPr id="0" name=""/>
        <dsp:cNvSpPr/>
      </dsp:nvSpPr>
      <dsp:spPr>
        <a:xfrm>
          <a:off x="3099198" y="594664"/>
          <a:ext cx="460217" cy="91440"/>
        </a:xfrm>
        <a:custGeom>
          <a:avLst/>
          <a:gdLst/>
          <a:ahLst/>
          <a:cxnLst/>
          <a:rect l="0" t="0" r="0" b="0"/>
          <a:pathLst>
            <a:path>
              <a:moveTo>
                <a:pt x="0" y="45720"/>
              </a:moveTo>
              <a:lnTo>
                <a:pt x="460217"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17036" y="637930"/>
        <a:ext cx="24540" cy="4908"/>
      </dsp:txXfrm>
    </dsp:sp>
    <dsp:sp modelId="{0754D508-2E5E-364D-80BF-51BBE1E92D09}">
      <dsp:nvSpPr>
        <dsp:cNvPr id="0" name=""/>
        <dsp:cNvSpPr/>
      </dsp:nvSpPr>
      <dsp:spPr>
        <a:xfrm>
          <a:off x="967010" y="188"/>
          <a:ext cx="2133988" cy="1280392"/>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4567" tIns="109762" rIns="104567" bIns="109762" numCol="1" spcCol="1270" anchor="ctr" anchorCtr="0">
          <a:noAutofit/>
        </a:bodyPr>
        <a:lstStyle/>
        <a:p>
          <a:pPr marL="0" lvl="0" indent="0" algn="ctr" defTabSz="711200">
            <a:lnSpc>
              <a:spcPct val="90000"/>
            </a:lnSpc>
            <a:spcBef>
              <a:spcPct val="0"/>
            </a:spcBef>
            <a:spcAft>
              <a:spcPct val="35000"/>
            </a:spcAft>
            <a:buNone/>
          </a:pPr>
          <a:r>
            <a:rPr lang="en-US" sz="1600" kern="1200"/>
            <a:t>End the Proposal with your signature. </a:t>
          </a:r>
        </a:p>
      </dsp:txBody>
      <dsp:txXfrm>
        <a:off x="967010" y="188"/>
        <a:ext cx="2133988" cy="1280392"/>
      </dsp:txXfrm>
    </dsp:sp>
    <dsp:sp modelId="{E910F243-0B1B-E346-8DA0-4D428B5641D7}">
      <dsp:nvSpPr>
        <dsp:cNvPr id="0" name=""/>
        <dsp:cNvSpPr/>
      </dsp:nvSpPr>
      <dsp:spPr>
        <a:xfrm>
          <a:off x="2034004" y="1278781"/>
          <a:ext cx="2624805" cy="460217"/>
        </a:xfrm>
        <a:custGeom>
          <a:avLst/>
          <a:gdLst/>
          <a:ahLst/>
          <a:cxnLst/>
          <a:rect l="0" t="0" r="0" b="0"/>
          <a:pathLst>
            <a:path>
              <a:moveTo>
                <a:pt x="2624805" y="0"/>
              </a:moveTo>
              <a:lnTo>
                <a:pt x="2624805" y="247208"/>
              </a:lnTo>
              <a:lnTo>
                <a:pt x="0" y="247208"/>
              </a:lnTo>
              <a:lnTo>
                <a:pt x="0" y="460217"/>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9649" y="1506435"/>
        <a:ext cx="133515" cy="4908"/>
      </dsp:txXfrm>
    </dsp:sp>
    <dsp:sp modelId="{E20A081C-5E82-D943-8424-207A987426DB}">
      <dsp:nvSpPr>
        <dsp:cNvPr id="0" name=""/>
        <dsp:cNvSpPr/>
      </dsp:nvSpPr>
      <dsp:spPr>
        <a:xfrm>
          <a:off x="3591815" y="188"/>
          <a:ext cx="2133988" cy="1280392"/>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4567" tIns="109762" rIns="104567" bIns="109762" numCol="1" spcCol="1270" anchor="ctr" anchorCtr="0">
          <a:noAutofit/>
        </a:bodyPr>
        <a:lstStyle/>
        <a:p>
          <a:pPr marL="0" lvl="0" indent="0" algn="ctr" defTabSz="711200">
            <a:lnSpc>
              <a:spcPct val="90000"/>
            </a:lnSpc>
            <a:spcBef>
              <a:spcPct val="0"/>
            </a:spcBef>
            <a:spcAft>
              <a:spcPct val="35000"/>
            </a:spcAft>
            <a:buNone/>
          </a:pPr>
          <a:r>
            <a:rPr lang="en-US" sz="1600" kern="1200"/>
            <a:t>Check for spelling Errors</a:t>
          </a:r>
        </a:p>
      </dsp:txBody>
      <dsp:txXfrm>
        <a:off x="3591815" y="188"/>
        <a:ext cx="2133988" cy="1280392"/>
      </dsp:txXfrm>
    </dsp:sp>
    <dsp:sp modelId="{4ABBF5C0-1293-1448-987E-653B7AF703CE}">
      <dsp:nvSpPr>
        <dsp:cNvPr id="0" name=""/>
        <dsp:cNvSpPr/>
      </dsp:nvSpPr>
      <dsp:spPr>
        <a:xfrm>
          <a:off x="3099198" y="2365875"/>
          <a:ext cx="460217" cy="91440"/>
        </a:xfrm>
        <a:custGeom>
          <a:avLst/>
          <a:gdLst/>
          <a:ahLst/>
          <a:cxnLst/>
          <a:rect l="0" t="0" r="0" b="0"/>
          <a:pathLst>
            <a:path>
              <a:moveTo>
                <a:pt x="0" y="45720"/>
              </a:moveTo>
              <a:lnTo>
                <a:pt x="460217"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17036" y="2409140"/>
        <a:ext cx="24540" cy="4908"/>
      </dsp:txXfrm>
    </dsp:sp>
    <dsp:sp modelId="{98B5502E-EE3E-834F-A7FD-EE6A665738C3}">
      <dsp:nvSpPr>
        <dsp:cNvPr id="0" name=""/>
        <dsp:cNvSpPr/>
      </dsp:nvSpPr>
      <dsp:spPr>
        <a:xfrm>
          <a:off x="967010" y="1771398"/>
          <a:ext cx="2133988" cy="1280392"/>
        </a:xfrm>
        <a:prstGeom prst="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4567" tIns="109762" rIns="104567" bIns="109762" numCol="1" spcCol="1270" anchor="ctr" anchorCtr="0">
          <a:noAutofit/>
        </a:bodyPr>
        <a:lstStyle/>
        <a:p>
          <a:pPr marL="0" lvl="0" indent="0" algn="ctr" defTabSz="711200">
            <a:lnSpc>
              <a:spcPct val="90000"/>
            </a:lnSpc>
            <a:spcBef>
              <a:spcPct val="0"/>
            </a:spcBef>
            <a:spcAft>
              <a:spcPct val="35000"/>
            </a:spcAft>
            <a:buNone/>
          </a:pPr>
          <a:r>
            <a:rPr lang="en-US" sz="1600" kern="1200"/>
            <a:t>References in the correct format </a:t>
          </a:r>
        </a:p>
      </dsp:txBody>
      <dsp:txXfrm>
        <a:off x="967010" y="1771398"/>
        <a:ext cx="2133988" cy="1280392"/>
      </dsp:txXfrm>
    </dsp:sp>
    <dsp:sp modelId="{D0387D16-74FF-B84E-875F-8FDE5C42AF1D}">
      <dsp:nvSpPr>
        <dsp:cNvPr id="0" name=""/>
        <dsp:cNvSpPr/>
      </dsp:nvSpPr>
      <dsp:spPr>
        <a:xfrm>
          <a:off x="2034004" y="3049991"/>
          <a:ext cx="2624805" cy="460217"/>
        </a:xfrm>
        <a:custGeom>
          <a:avLst/>
          <a:gdLst/>
          <a:ahLst/>
          <a:cxnLst/>
          <a:rect l="0" t="0" r="0" b="0"/>
          <a:pathLst>
            <a:path>
              <a:moveTo>
                <a:pt x="2624805" y="0"/>
              </a:moveTo>
              <a:lnTo>
                <a:pt x="2624805" y="247208"/>
              </a:lnTo>
              <a:lnTo>
                <a:pt x="0" y="247208"/>
              </a:lnTo>
              <a:lnTo>
                <a:pt x="0" y="460217"/>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9649" y="3277645"/>
        <a:ext cx="133515" cy="4908"/>
      </dsp:txXfrm>
    </dsp:sp>
    <dsp:sp modelId="{B8404F9A-B344-414F-A957-8569DA958AE9}">
      <dsp:nvSpPr>
        <dsp:cNvPr id="0" name=""/>
        <dsp:cNvSpPr/>
      </dsp:nvSpPr>
      <dsp:spPr>
        <a:xfrm>
          <a:off x="3591815" y="1771398"/>
          <a:ext cx="2133988" cy="1280392"/>
        </a:xfrm>
        <a:prstGeom prst="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4567" tIns="109762" rIns="104567" bIns="109762" numCol="1" spcCol="1270" anchor="ctr" anchorCtr="0">
          <a:noAutofit/>
        </a:bodyPr>
        <a:lstStyle/>
        <a:p>
          <a:pPr marL="0" lvl="0" indent="0" algn="ctr" defTabSz="711200">
            <a:lnSpc>
              <a:spcPct val="90000"/>
            </a:lnSpc>
            <a:spcBef>
              <a:spcPct val="0"/>
            </a:spcBef>
            <a:spcAft>
              <a:spcPct val="35000"/>
            </a:spcAft>
            <a:buNone/>
          </a:pPr>
          <a:r>
            <a:rPr lang="en-US" sz="1600" kern="1200"/>
            <a:t>Don’t write very long sentences</a:t>
          </a:r>
        </a:p>
      </dsp:txBody>
      <dsp:txXfrm>
        <a:off x="3591815" y="1771398"/>
        <a:ext cx="2133988" cy="1280392"/>
      </dsp:txXfrm>
    </dsp:sp>
    <dsp:sp modelId="{867EBCF3-F777-844D-BC86-3963F7059F6C}">
      <dsp:nvSpPr>
        <dsp:cNvPr id="0" name=""/>
        <dsp:cNvSpPr/>
      </dsp:nvSpPr>
      <dsp:spPr>
        <a:xfrm>
          <a:off x="3099198" y="4137085"/>
          <a:ext cx="460217" cy="91440"/>
        </a:xfrm>
        <a:custGeom>
          <a:avLst/>
          <a:gdLst/>
          <a:ahLst/>
          <a:cxnLst/>
          <a:rect l="0" t="0" r="0" b="0"/>
          <a:pathLst>
            <a:path>
              <a:moveTo>
                <a:pt x="0" y="45720"/>
              </a:moveTo>
              <a:lnTo>
                <a:pt x="460217" y="45720"/>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17036" y="4180351"/>
        <a:ext cx="24540" cy="4908"/>
      </dsp:txXfrm>
    </dsp:sp>
    <dsp:sp modelId="{6FC54CE3-A310-8844-8D34-B555DFAE9BF9}">
      <dsp:nvSpPr>
        <dsp:cNvPr id="0" name=""/>
        <dsp:cNvSpPr/>
      </dsp:nvSpPr>
      <dsp:spPr>
        <a:xfrm>
          <a:off x="967010" y="3542608"/>
          <a:ext cx="2133988" cy="1280392"/>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4567" tIns="109762" rIns="104567" bIns="109762" numCol="1" spcCol="1270" anchor="ctr" anchorCtr="0">
          <a:noAutofit/>
        </a:bodyPr>
        <a:lstStyle/>
        <a:p>
          <a:pPr marL="0" lvl="0" indent="0" algn="ctr" defTabSz="711200">
            <a:lnSpc>
              <a:spcPct val="90000"/>
            </a:lnSpc>
            <a:spcBef>
              <a:spcPct val="0"/>
            </a:spcBef>
            <a:spcAft>
              <a:spcPct val="35000"/>
            </a:spcAft>
            <a:buNone/>
          </a:pPr>
          <a:r>
            <a:rPr lang="en-US" sz="1600" kern="1200" dirty="0"/>
            <a:t>Read papers for a good title (Max 15 words)</a:t>
          </a:r>
        </a:p>
      </dsp:txBody>
      <dsp:txXfrm>
        <a:off x="967010" y="3542608"/>
        <a:ext cx="2133988" cy="1280392"/>
      </dsp:txXfrm>
    </dsp:sp>
    <dsp:sp modelId="{A1498743-1ECD-6546-B708-2A0F504741EC}">
      <dsp:nvSpPr>
        <dsp:cNvPr id="0" name=""/>
        <dsp:cNvSpPr/>
      </dsp:nvSpPr>
      <dsp:spPr>
        <a:xfrm>
          <a:off x="3591815" y="3542608"/>
          <a:ext cx="2133988" cy="1280392"/>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4567" tIns="109762" rIns="104567" bIns="109762" numCol="1" spcCol="1270" anchor="ctr" anchorCtr="0">
          <a:noAutofit/>
        </a:bodyPr>
        <a:lstStyle/>
        <a:p>
          <a:pPr marL="0" lvl="0" indent="0" algn="ctr" defTabSz="711200">
            <a:lnSpc>
              <a:spcPct val="90000"/>
            </a:lnSpc>
            <a:spcBef>
              <a:spcPct val="0"/>
            </a:spcBef>
            <a:spcAft>
              <a:spcPct val="35000"/>
            </a:spcAft>
            <a:buNone/>
          </a:pPr>
          <a:r>
            <a:rPr lang="en-US" sz="1600" kern="1200"/>
            <a:t>Write the content in your own words, if not paraphrase well and cite the source. </a:t>
          </a:r>
        </a:p>
      </dsp:txBody>
      <dsp:txXfrm>
        <a:off x="3591815" y="3542608"/>
        <a:ext cx="2133988" cy="128039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a:prstGeom prst="rect">
            <a:avLst/>
          </a:prstGeo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a:prstGeom prst="rect">
            <a:avLst/>
          </a:prstGeo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10/6/2022</a:t>
            </a:fld>
            <a:endParaRPr lang="en-US"/>
          </a:p>
        </p:txBody>
      </p:sp>
      <p:sp>
        <p:nvSpPr>
          <p:cNvPr id="5" name="Footer Placeholder 4"/>
          <p:cNvSpPr>
            <a:spLocks noGrp="1"/>
          </p:cNvSpPr>
          <p:nvPr>
            <p:ph type="ftr" sz="quarter" idx="11"/>
          </p:nvPr>
        </p:nvSpPr>
        <p:spPr>
          <a:xfrm>
            <a:off x="110862" y="6473314"/>
            <a:ext cx="6297612" cy="365125"/>
          </a:xfrm>
          <a:prstGeom prst="rect">
            <a:avLst/>
          </a:prstGeom>
        </p:spPr>
        <p:txBody>
          <a:bodyPr/>
          <a:lstStyle/>
          <a:p>
            <a:r>
              <a:rPr lang="en-US" sz="900" dirty="0">
                <a:solidFill>
                  <a:schemeClr val="tx1">
                    <a:lumMod val="50000"/>
                  </a:schemeClr>
                </a:solidFill>
              </a:rPr>
              <a:t>Slides by: Mansi Udani</a:t>
            </a:r>
          </a:p>
          <a:p>
            <a:endParaRPr lang="en-US" dirty="0"/>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379368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a:prstGeom prst="rect">
            <a:avLst/>
          </a:prstGeo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a:prstGeom prst="rect">
            <a:avLst/>
          </a:prstGeo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10/6/2022</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1093464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a:prstGeom prst="rect">
            <a:avLst/>
          </a:prstGeo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a:prstGeom prst="rect">
            <a:avLst/>
          </a:prstGeo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a:prstGeom prst="rect">
            <a:avLst/>
          </a:prstGeo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10/6/2022</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68157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a:prstGeom prst="rect">
            <a:avLst/>
          </a:prstGeo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a:prstGeom prst="rect">
            <a:avLst/>
          </a:prstGeo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10/6/2022</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2584593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a:prstGeom prst="rect">
            <a:avLst/>
          </a:prstGeo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a:prstGeom prst="rect">
            <a:avLst/>
          </a:prstGeo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a:prstGeom prst="rect">
            <a:avLst/>
          </a:prstGeo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10/6/2022</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773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a:prstGeom prst="rect">
            <a:avLst/>
          </a:prstGeo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a:prstGeom prst="rect">
            <a:avLst/>
          </a:prstGeo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a:prstGeom prst="rect">
            <a:avLst/>
          </a:prstGeo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10/6/2022</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3414886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77334" y="2160589"/>
            <a:ext cx="8596668" cy="388077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10/6/2022</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3069608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a:prstGeom prst="rect">
            <a:avLst/>
          </a:prstGeo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10/6/2022</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285890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77334" y="2160589"/>
            <a:ext cx="8596668" cy="38807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10/6/2022</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1664413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a:prstGeom prst="rect">
            <a:avLst/>
          </a:prstGeo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10/6/2022</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270165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10/6/2022</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564567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a:prstGeom prst="rect">
            <a:avLst/>
          </a:prstGeo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a:prstGeom prst="rect">
            <a:avLst/>
          </a:prstGeo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10/6/2022</a:t>
            </a:fld>
            <a:endParaRPr lang="en-US"/>
          </a:p>
        </p:txBody>
      </p:sp>
      <p:sp>
        <p:nvSpPr>
          <p:cNvPr id="8" name="Footer Placeholder 7"/>
          <p:cNvSpPr>
            <a:spLocks noGrp="1"/>
          </p:cNvSpPr>
          <p:nvPr>
            <p:ph type="ftr" sz="quarter" idx="11"/>
          </p:nvPr>
        </p:nvSpPr>
        <p:spPr>
          <a:xfrm>
            <a:off x="677334" y="6041362"/>
            <a:ext cx="6297612"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3662500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10/6/2022</a:t>
            </a:fld>
            <a:endParaRPr lang="en-US"/>
          </a:p>
        </p:txBody>
      </p:sp>
      <p:sp>
        <p:nvSpPr>
          <p:cNvPr id="4" name="Footer Placeholder 3"/>
          <p:cNvSpPr>
            <a:spLocks noGrp="1"/>
          </p:cNvSpPr>
          <p:nvPr>
            <p:ph type="ftr" sz="quarter" idx="11"/>
          </p:nvPr>
        </p:nvSpPr>
        <p:spPr>
          <a:xfrm>
            <a:off x="677334" y="6041362"/>
            <a:ext cx="6297612"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2271308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10/6/2022</a:t>
            </a:fld>
            <a:endParaRPr lang="en-US"/>
          </a:p>
        </p:txBody>
      </p:sp>
      <p:sp>
        <p:nvSpPr>
          <p:cNvPr id="3" name="Footer Placeholder 2"/>
          <p:cNvSpPr>
            <a:spLocks noGrp="1"/>
          </p:cNvSpPr>
          <p:nvPr>
            <p:ph type="ftr" sz="quarter" idx="11"/>
          </p:nvPr>
        </p:nvSpPr>
        <p:spPr>
          <a:xfrm>
            <a:off x="677334" y="6041362"/>
            <a:ext cx="6297612"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129188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a:prstGeom prst="rect">
            <a:avLst/>
          </a:prstGeo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a:prstGeom prst="rect">
            <a:avLst/>
          </a:prstGeo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10/6/2022</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Tree>
    <p:extLst>
      <p:ext uri="{BB962C8B-B14F-4D97-AF65-F5344CB8AC3E}">
        <p14:creationId xmlns:p14="http://schemas.microsoft.com/office/powerpoint/2010/main" val="2182429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a:prstGeom prst="rect">
            <a:avLst/>
          </a:prstGeo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a:prstGeom prst="rect">
            <a:avLst/>
          </a:prstGeo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78FBF226-AB4D-FC46-8C89-5191509DE7E1}" type="slidenum">
              <a:rPr lang="en-US" smtClean="0"/>
              <a:t>‹#›</a:t>
            </a:fld>
            <a:endParaRPr lang="en-US"/>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2DFA70A1-EAB0-6548-9995-A3116E93CE83}" type="datetimeFigureOut">
              <a:rPr lang="en-US" smtClean="0"/>
              <a:t>10/6/2022</a:t>
            </a:fld>
            <a:endParaRPr lang="en-US"/>
          </a:p>
        </p:txBody>
      </p:sp>
    </p:spTree>
    <p:extLst>
      <p:ext uri="{BB962C8B-B14F-4D97-AF65-F5344CB8AC3E}">
        <p14:creationId xmlns:p14="http://schemas.microsoft.com/office/powerpoint/2010/main" val="1028883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8" name="Footer Placeholder 4">
            <a:extLst>
              <a:ext uri="{FF2B5EF4-FFF2-40B4-BE49-F238E27FC236}">
                <a16:creationId xmlns:a16="http://schemas.microsoft.com/office/drawing/2014/main" id="{3D6EFCE5-9D5F-9744-8F07-93E4B2A49947}"/>
              </a:ext>
            </a:extLst>
          </p:cNvPr>
          <p:cNvSpPr txBox="1">
            <a:spLocks/>
          </p:cNvSpPr>
          <p:nvPr userDrawn="1"/>
        </p:nvSpPr>
        <p:spPr>
          <a:xfrm>
            <a:off x="110862" y="6492875"/>
            <a:ext cx="6297612"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solidFill>
                  <a:schemeClr val="tx1">
                    <a:lumMod val="50000"/>
                  </a:schemeClr>
                </a:solidFill>
              </a:rPr>
              <a:t>Slides by: Mansi Udani</a:t>
            </a:r>
          </a:p>
          <a:p>
            <a:endParaRPr lang="en-US" dirty="0"/>
          </a:p>
        </p:txBody>
      </p:sp>
    </p:spTree>
    <p:extLst>
      <p:ext uri="{BB962C8B-B14F-4D97-AF65-F5344CB8AC3E}">
        <p14:creationId xmlns:p14="http://schemas.microsoft.com/office/powerpoint/2010/main" val="341217411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viamaven.com/blog/goal-setting-examples-software-develope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legit.ng/1174941-background-study-research-write-2021.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a:extLst>
              <a:ext uri="{FF2B5EF4-FFF2-40B4-BE49-F238E27FC236}">
                <a16:creationId xmlns:a16="http://schemas.microsoft.com/office/drawing/2014/main" id="{7F9BCBE3-F5F0-2543-B142-E9F8AFEBAA21}"/>
              </a:ext>
            </a:extLst>
          </p:cNvPr>
          <p:cNvSpPr>
            <a:spLocks noGrp="1"/>
          </p:cNvSpPr>
          <p:nvPr>
            <p:ph type="subTitle" idx="1"/>
          </p:nvPr>
        </p:nvSpPr>
        <p:spPr>
          <a:xfrm>
            <a:off x="1507067" y="4050833"/>
            <a:ext cx="7766936" cy="1096899"/>
          </a:xfrm>
        </p:spPr>
        <p:txBody>
          <a:bodyPr>
            <a:normAutofit/>
          </a:bodyPr>
          <a:lstStyle/>
          <a:p>
            <a:endParaRPr lang="en-US" dirty="0">
              <a:solidFill>
                <a:schemeClr val="tx1"/>
              </a:solidFill>
            </a:endParaRPr>
          </a:p>
        </p:txBody>
      </p:sp>
      <p:sp>
        <p:nvSpPr>
          <p:cNvPr id="2" name="Title 1">
            <a:extLst>
              <a:ext uri="{FF2B5EF4-FFF2-40B4-BE49-F238E27FC236}">
                <a16:creationId xmlns:a16="http://schemas.microsoft.com/office/drawing/2014/main" id="{7AB1B2BC-CCB0-7541-88D0-EB810C9D268B}"/>
              </a:ext>
            </a:extLst>
          </p:cNvPr>
          <p:cNvSpPr>
            <a:spLocks noGrp="1"/>
          </p:cNvSpPr>
          <p:nvPr>
            <p:ph type="ctrTitle"/>
          </p:nvPr>
        </p:nvSpPr>
        <p:spPr>
          <a:xfrm>
            <a:off x="1507067" y="2222262"/>
            <a:ext cx="7766936" cy="1646302"/>
          </a:xfrm>
        </p:spPr>
        <p:txBody>
          <a:bodyPr>
            <a:normAutofit fontScale="90000"/>
          </a:bodyPr>
          <a:lstStyle/>
          <a:p>
            <a:r>
              <a:rPr lang="en-US" dirty="0"/>
              <a:t>Project Module</a:t>
            </a:r>
            <a:br>
              <a:rPr lang="en-US" dirty="0"/>
            </a:br>
            <a:r>
              <a:rPr lang="en-US" dirty="0"/>
              <a:t>Week 2 </a:t>
            </a:r>
          </a:p>
        </p:txBody>
      </p:sp>
      <p:sp>
        <p:nvSpPr>
          <p:cNvPr id="4" name="TextBox 3">
            <a:extLst>
              <a:ext uri="{FF2B5EF4-FFF2-40B4-BE49-F238E27FC236}">
                <a16:creationId xmlns:a16="http://schemas.microsoft.com/office/drawing/2014/main" id="{700F0E7E-26A6-704B-B49E-D6DB38556C8C}"/>
              </a:ext>
            </a:extLst>
          </p:cNvPr>
          <p:cNvSpPr txBox="1"/>
          <p:nvPr/>
        </p:nvSpPr>
        <p:spPr>
          <a:xfrm>
            <a:off x="127001" y="6532421"/>
            <a:ext cx="3517900" cy="261610"/>
          </a:xfrm>
          <a:prstGeom prst="rect">
            <a:avLst/>
          </a:prstGeom>
          <a:noFill/>
        </p:spPr>
        <p:txBody>
          <a:bodyPr wrap="square" rtlCol="0">
            <a:spAutoFit/>
          </a:bodyPr>
          <a:lstStyle/>
          <a:p>
            <a:r>
              <a:rPr lang="en-US" sz="1100" i="1" dirty="0">
                <a:solidFill>
                  <a:schemeClr val="tx1">
                    <a:lumMod val="50000"/>
                  </a:schemeClr>
                </a:solidFill>
              </a:rPr>
              <a:t>Slides by: Mansi Udani </a:t>
            </a:r>
          </a:p>
        </p:txBody>
      </p:sp>
    </p:spTree>
    <p:extLst>
      <p:ext uri="{BB962C8B-B14F-4D97-AF65-F5344CB8AC3E}">
        <p14:creationId xmlns:p14="http://schemas.microsoft.com/office/powerpoint/2010/main" val="47768207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9C34C-CA2E-1043-94F4-6CEB7B7C6E81}"/>
              </a:ext>
            </a:extLst>
          </p:cNvPr>
          <p:cNvSpPr>
            <a:spLocks noGrp="1"/>
          </p:cNvSpPr>
          <p:nvPr>
            <p:ph type="title"/>
          </p:nvPr>
        </p:nvSpPr>
        <p:spPr>
          <a:xfrm>
            <a:off x="677334" y="609600"/>
            <a:ext cx="8596668" cy="812800"/>
          </a:xfrm>
        </p:spPr>
        <p:txBody>
          <a:bodyPr/>
          <a:lstStyle/>
          <a:p>
            <a:r>
              <a:rPr lang="en-US" dirty="0"/>
              <a:t>Background</a:t>
            </a:r>
          </a:p>
        </p:txBody>
      </p:sp>
      <p:pic>
        <p:nvPicPr>
          <p:cNvPr id="5" name="Content Placeholder 4" descr="Diagram&#10;&#10;Description automatically generated">
            <a:extLst>
              <a:ext uri="{FF2B5EF4-FFF2-40B4-BE49-F238E27FC236}">
                <a16:creationId xmlns:a16="http://schemas.microsoft.com/office/drawing/2014/main" id="{866E9A6C-611B-9544-AEED-767CD970DF48}"/>
              </a:ext>
            </a:extLst>
          </p:cNvPr>
          <p:cNvPicPr>
            <a:picLocks noGrp="1" noChangeAspect="1"/>
          </p:cNvPicPr>
          <p:nvPr>
            <p:ph idx="1"/>
          </p:nvPr>
        </p:nvPicPr>
        <p:blipFill>
          <a:blip r:embed="rId2"/>
          <a:stretch>
            <a:fillRect/>
          </a:stretch>
        </p:blipFill>
        <p:spPr>
          <a:xfrm>
            <a:off x="1448440" y="1385186"/>
            <a:ext cx="7825562" cy="5336974"/>
          </a:xfrm>
        </p:spPr>
      </p:pic>
    </p:spTree>
    <p:extLst>
      <p:ext uri="{BB962C8B-B14F-4D97-AF65-F5344CB8AC3E}">
        <p14:creationId xmlns:p14="http://schemas.microsoft.com/office/powerpoint/2010/main" val="4202790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E320-5C18-4649-A466-4BF73F9C3AC6}"/>
              </a:ext>
            </a:extLst>
          </p:cNvPr>
          <p:cNvSpPr>
            <a:spLocks noGrp="1"/>
          </p:cNvSpPr>
          <p:nvPr>
            <p:ph type="title"/>
          </p:nvPr>
        </p:nvSpPr>
        <p:spPr/>
        <p:txBody>
          <a:bodyPr/>
          <a:lstStyle/>
          <a:p>
            <a:r>
              <a:rPr lang="en-US" dirty="0"/>
              <a:t>Motivation Example (Gibberish)</a:t>
            </a:r>
          </a:p>
        </p:txBody>
      </p:sp>
      <p:sp>
        <p:nvSpPr>
          <p:cNvPr id="3" name="Content Placeholder 2">
            <a:extLst>
              <a:ext uri="{FF2B5EF4-FFF2-40B4-BE49-F238E27FC236}">
                <a16:creationId xmlns:a16="http://schemas.microsoft.com/office/drawing/2014/main" id="{B58A9AA3-8506-5244-AE2D-5F1601C54B64}"/>
              </a:ext>
            </a:extLst>
          </p:cNvPr>
          <p:cNvSpPr>
            <a:spLocks noGrp="1"/>
          </p:cNvSpPr>
          <p:nvPr>
            <p:ph idx="1"/>
          </p:nvPr>
        </p:nvSpPr>
        <p:spPr/>
        <p:txBody>
          <a:bodyPr/>
          <a:lstStyle/>
          <a:p>
            <a:r>
              <a:rPr lang="en-US" sz="2000" dirty="0"/>
              <a:t>People have wondered about how to better understand </a:t>
            </a:r>
            <a:r>
              <a:rPr lang="en-US" sz="2000" dirty="0" err="1"/>
              <a:t>frobs</a:t>
            </a:r>
            <a:r>
              <a:rPr lang="en-US" sz="2000" dirty="0"/>
              <a:t> ever since Richard Feynman first used them to pick the locks in Los Alamos. Although X, Y, and Z attempts have been made, none of them got very far because they were all green-colored. In this project, the objective is to examine an alternate path, reducing the problem of </a:t>
            </a:r>
            <a:r>
              <a:rPr lang="en-US" sz="2000" dirty="0" err="1"/>
              <a:t>frobs</a:t>
            </a:r>
            <a:r>
              <a:rPr lang="en-US" sz="2000" dirty="0"/>
              <a:t> to the simpler system of </a:t>
            </a:r>
            <a:r>
              <a:rPr lang="en-US" sz="2000" dirty="0" err="1"/>
              <a:t>greebit</a:t>
            </a:r>
            <a:r>
              <a:rPr lang="en-US" sz="2000" dirty="0"/>
              <a:t>-space by means of an innovative application of wibbling. These results bring us one step closer to solving the problem of </a:t>
            </a:r>
            <a:r>
              <a:rPr lang="en-US" sz="2000" dirty="0" err="1"/>
              <a:t>frobs</a:t>
            </a:r>
            <a:r>
              <a:rPr lang="en-US" sz="2000" dirty="0"/>
              <a:t>, and how they can be better used to quickly and cheaply pick locks.</a:t>
            </a:r>
          </a:p>
          <a:p>
            <a:r>
              <a:rPr lang="en-US" sz="2000" dirty="0"/>
              <a:t>At least 2-3 paragraphs</a:t>
            </a:r>
          </a:p>
        </p:txBody>
      </p:sp>
    </p:spTree>
    <p:extLst>
      <p:ext uri="{BB962C8B-B14F-4D97-AF65-F5344CB8AC3E}">
        <p14:creationId xmlns:p14="http://schemas.microsoft.com/office/powerpoint/2010/main" val="669845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199F6-C275-3A41-9531-A997FF2E356C}"/>
              </a:ext>
            </a:extLst>
          </p:cNvPr>
          <p:cNvSpPr>
            <a:spLocks noGrp="1"/>
          </p:cNvSpPr>
          <p:nvPr>
            <p:ph type="title"/>
          </p:nvPr>
        </p:nvSpPr>
        <p:spPr/>
        <p:txBody>
          <a:bodyPr/>
          <a:lstStyle/>
          <a:p>
            <a:r>
              <a:rPr lang="en-US" dirty="0"/>
              <a:t>Technical Approach </a:t>
            </a:r>
          </a:p>
        </p:txBody>
      </p:sp>
      <p:sp>
        <p:nvSpPr>
          <p:cNvPr id="3" name="Content Placeholder 2">
            <a:extLst>
              <a:ext uri="{FF2B5EF4-FFF2-40B4-BE49-F238E27FC236}">
                <a16:creationId xmlns:a16="http://schemas.microsoft.com/office/drawing/2014/main" id="{17721B23-67C9-3346-A211-F7D54276FEC6}"/>
              </a:ext>
            </a:extLst>
          </p:cNvPr>
          <p:cNvSpPr>
            <a:spLocks noGrp="1"/>
          </p:cNvSpPr>
          <p:nvPr>
            <p:ph idx="1"/>
          </p:nvPr>
        </p:nvSpPr>
        <p:spPr>
          <a:xfrm>
            <a:off x="677334" y="2188298"/>
            <a:ext cx="10156921" cy="3519775"/>
          </a:xfrm>
        </p:spPr>
        <p:txBody>
          <a:bodyPr/>
          <a:lstStyle/>
          <a:p>
            <a:r>
              <a:rPr lang="en-US" sz="2000" dirty="0"/>
              <a:t>Start by writing a little about you project </a:t>
            </a:r>
          </a:p>
          <a:p>
            <a:r>
              <a:rPr lang="en-US" sz="2000" dirty="0"/>
              <a:t>How will technical approach help you </a:t>
            </a:r>
          </a:p>
          <a:p>
            <a:r>
              <a:rPr lang="en-US" sz="2000" dirty="0"/>
              <a:t>Follow a methodology </a:t>
            </a:r>
          </a:p>
          <a:p>
            <a:r>
              <a:rPr lang="en-US" sz="2000" dirty="0"/>
              <a:t>Steps:</a:t>
            </a:r>
          </a:p>
          <a:p>
            <a:r>
              <a:rPr lang="en-US" sz="2000" dirty="0"/>
              <a:t>Literature Review</a:t>
            </a:r>
          </a:p>
          <a:p>
            <a:r>
              <a:rPr lang="en-US" dirty="0"/>
              <a:t>Planning, Requirements, Design, Build, Document, Test, Deploy, Maintain.</a:t>
            </a:r>
            <a:endParaRPr lang="en-US" sz="2000" dirty="0"/>
          </a:p>
        </p:txBody>
      </p:sp>
    </p:spTree>
    <p:extLst>
      <p:ext uri="{BB962C8B-B14F-4D97-AF65-F5344CB8AC3E}">
        <p14:creationId xmlns:p14="http://schemas.microsoft.com/office/powerpoint/2010/main" val="939564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7EAEE-35A7-0F49-BD73-97C9D0DCF889}"/>
              </a:ext>
            </a:extLst>
          </p:cNvPr>
          <p:cNvSpPr>
            <a:spLocks noGrp="1"/>
          </p:cNvSpPr>
          <p:nvPr>
            <p:ph type="title"/>
          </p:nvPr>
        </p:nvSpPr>
        <p:spPr/>
        <p:txBody>
          <a:bodyPr/>
          <a:lstStyle/>
          <a:p>
            <a:r>
              <a:rPr lang="en-US" dirty="0"/>
              <a:t>Project Plan (Screenshot From Sample 3) </a:t>
            </a:r>
          </a:p>
        </p:txBody>
      </p:sp>
      <p:pic>
        <p:nvPicPr>
          <p:cNvPr id="8" name="Content Placeholder 7" descr="Chart&#10;&#10;Description automatically generated">
            <a:extLst>
              <a:ext uri="{FF2B5EF4-FFF2-40B4-BE49-F238E27FC236}">
                <a16:creationId xmlns:a16="http://schemas.microsoft.com/office/drawing/2014/main" id="{16B5F90E-4CD0-4842-8AAA-613F15DA541B}"/>
              </a:ext>
            </a:extLst>
          </p:cNvPr>
          <p:cNvPicPr>
            <a:picLocks noGrp="1" noChangeAspect="1"/>
          </p:cNvPicPr>
          <p:nvPr>
            <p:ph idx="1"/>
          </p:nvPr>
        </p:nvPicPr>
        <p:blipFill>
          <a:blip r:embed="rId2"/>
          <a:stretch>
            <a:fillRect/>
          </a:stretch>
        </p:blipFill>
        <p:spPr>
          <a:xfrm>
            <a:off x="615699" y="1525410"/>
            <a:ext cx="10898967" cy="5332590"/>
          </a:xfrm>
        </p:spPr>
      </p:pic>
    </p:spTree>
    <p:extLst>
      <p:ext uri="{BB962C8B-B14F-4D97-AF65-F5344CB8AC3E}">
        <p14:creationId xmlns:p14="http://schemas.microsoft.com/office/powerpoint/2010/main" val="818055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22D21C7-6BB4-6846-934E-AF2644258B07}"/>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Technical Details</a:t>
            </a: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3494C35-C5F5-46C1-A8D7-907AAD8F7466}"/>
              </a:ext>
            </a:extLst>
          </p:cNvPr>
          <p:cNvGraphicFramePr>
            <a:graphicFrameLocks noGrp="1"/>
          </p:cNvGraphicFramePr>
          <p:nvPr>
            <p:ph idx="1"/>
            <p:extLst>
              <p:ext uri="{D42A27DB-BD31-4B8C-83A1-F6EECF244321}">
                <p14:modId xmlns:p14="http://schemas.microsoft.com/office/powerpoint/2010/main" val="2735152359"/>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162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E1EA0-FD28-5D43-B843-9FBCEF447D65}"/>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F4BF960F-FC4A-DF4F-8445-1A0B25B8F1E2}"/>
              </a:ext>
            </a:extLst>
          </p:cNvPr>
          <p:cNvSpPr>
            <a:spLocks noGrp="1"/>
          </p:cNvSpPr>
          <p:nvPr>
            <p:ph idx="1"/>
          </p:nvPr>
        </p:nvSpPr>
        <p:spPr/>
        <p:txBody>
          <a:bodyPr/>
          <a:lstStyle/>
          <a:p>
            <a:r>
              <a:rPr lang="en-IE" sz="2400" dirty="0"/>
              <a:t>Describe how you will evaluate the system with real technical data using system tests, integration tests etc. In addition, where possible describe how you will evaluate the system with an end user.</a:t>
            </a:r>
            <a:endParaRPr lang="en-US" sz="2400" dirty="0"/>
          </a:p>
          <a:p>
            <a:pPr marL="0" indent="0">
              <a:buNone/>
            </a:pPr>
            <a:endParaRPr lang="en-US" dirty="0"/>
          </a:p>
        </p:txBody>
      </p:sp>
    </p:spTree>
    <p:extLst>
      <p:ext uri="{BB962C8B-B14F-4D97-AF65-F5344CB8AC3E}">
        <p14:creationId xmlns:p14="http://schemas.microsoft.com/office/powerpoint/2010/main" val="2555684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4"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2932DD5-517F-854E-9DDF-F7CDD107C294}"/>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Last steps:</a:t>
            </a: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ontent Placeholder 2">
            <a:extLst>
              <a:ext uri="{FF2B5EF4-FFF2-40B4-BE49-F238E27FC236}">
                <a16:creationId xmlns:a16="http://schemas.microsoft.com/office/drawing/2014/main" id="{BC4C44CF-C446-436F-922F-7E05A99CA1E4}"/>
              </a:ext>
            </a:extLst>
          </p:cNvPr>
          <p:cNvGraphicFramePr>
            <a:graphicFrameLocks noGrp="1"/>
          </p:cNvGraphicFramePr>
          <p:nvPr>
            <p:ph idx="1"/>
            <p:extLst>
              <p:ext uri="{D42A27DB-BD31-4B8C-83A1-F6EECF244321}">
                <p14:modId xmlns:p14="http://schemas.microsoft.com/office/powerpoint/2010/main" val="2419457590"/>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5828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A6014FC-DA63-0C42-B9CA-EF1FA42260A9}"/>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a:t>Questions </a:t>
            </a:r>
          </a:p>
        </p:txBody>
      </p:sp>
      <p:sp>
        <p:nvSpPr>
          <p:cNvPr id="21" name="Isosceles Triangle 20">
            <a:extLst>
              <a:ext uri="{FF2B5EF4-FFF2-40B4-BE49-F238E27FC236}">
                <a16:creationId xmlns:a16="http://schemas.microsoft.com/office/drawing/2014/main" id="{DC99427B-A97E-40A3-B1FD-4557346C6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Graphic 5" descr="Help">
            <a:extLst>
              <a:ext uri="{FF2B5EF4-FFF2-40B4-BE49-F238E27FC236}">
                <a16:creationId xmlns:a16="http://schemas.microsoft.com/office/drawing/2014/main" id="{F158E5E4-9809-41EA-A6DB-6B1EFB3ACD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228950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DF81E-99B4-E143-90AA-2138017D9C0D}"/>
              </a:ext>
            </a:extLst>
          </p:cNvPr>
          <p:cNvSpPr>
            <a:spLocks noGrp="1"/>
          </p:cNvSpPr>
          <p:nvPr>
            <p:ph type="title"/>
          </p:nvPr>
        </p:nvSpPr>
        <p:spPr>
          <a:xfrm>
            <a:off x="1333502" y="609600"/>
            <a:ext cx="8596668" cy="1320800"/>
          </a:xfrm>
        </p:spPr>
        <p:txBody>
          <a:bodyPr>
            <a:normAutofit/>
          </a:bodyPr>
          <a:lstStyle/>
          <a:p>
            <a:r>
              <a:rPr lang="en-US" dirty="0"/>
              <a:t>Agenda:</a:t>
            </a:r>
          </a:p>
        </p:txBody>
      </p:sp>
      <p:sp>
        <p:nvSpPr>
          <p:cNvPr id="23"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F768DA5E-8E78-AB4A-982A-B29BF1FD4C4D}"/>
              </a:ext>
            </a:extLst>
          </p:cNvPr>
          <p:cNvSpPr>
            <a:spLocks noGrp="1"/>
          </p:cNvSpPr>
          <p:nvPr>
            <p:ph idx="1"/>
          </p:nvPr>
        </p:nvSpPr>
        <p:spPr>
          <a:xfrm>
            <a:off x="878416" y="1925642"/>
            <a:ext cx="9980082" cy="4516722"/>
          </a:xfrm>
        </p:spPr>
        <p:txBody>
          <a:bodyPr>
            <a:normAutofit/>
          </a:bodyPr>
          <a:lstStyle/>
          <a:p>
            <a:r>
              <a:rPr lang="en-US" dirty="0"/>
              <a:t>Contents</a:t>
            </a:r>
          </a:p>
          <a:p>
            <a:r>
              <a:rPr lang="en-US" dirty="0"/>
              <a:t>Background</a:t>
            </a:r>
          </a:p>
          <a:p>
            <a:r>
              <a:rPr lang="en-US" dirty="0"/>
              <a:t>Research Question</a:t>
            </a:r>
          </a:p>
          <a:p>
            <a:r>
              <a:rPr lang="en-US" dirty="0"/>
              <a:t>Objectives</a:t>
            </a:r>
          </a:p>
          <a:p>
            <a:r>
              <a:rPr lang="en-US" dirty="0"/>
              <a:t>Motivation </a:t>
            </a:r>
          </a:p>
          <a:p>
            <a:r>
              <a:rPr lang="en-US" dirty="0"/>
              <a:t>Technical Approach</a:t>
            </a:r>
          </a:p>
          <a:p>
            <a:r>
              <a:rPr lang="en-US" dirty="0"/>
              <a:t>Special Resources required</a:t>
            </a:r>
          </a:p>
          <a:p>
            <a:r>
              <a:rPr lang="en-US" dirty="0"/>
              <a:t>Project Plan </a:t>
            </a:r>
          </a:p>
          <a:p>
            <a:r>
              <a:rPr lang="en-US" dirty="0"/>
              <a:t>Technical Details</a:t>
            </a:r>
          </a:p>
          <a:p>
            <a:r>
              <a:rPr lang="en-US" dirty="0"/>
              <a:t>Evaluation</a:t>
            </a:r>
          </a:p>
          <a:p>
            <a:r>
              <a:rPr lang="en-US" dirty="0"/>
              <a:t>References</a:t>
            </a:r>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17198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8DB2-06D3-0A49-AB92-409DEC04EDA5}"/>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06984B2A-D422-1645-9683-C8E6CEC0E10D}"/>
              </a:ext>
            </a:extLst>
          </p:cNvPr>
          <p:cNvSpPr>
            <a:spLocks noGrp="1"/>
          </p:cNvSpPr>
          <p:nvPr>
            <p:ph idx="1"/>
          </p:nvPr>
        </p:nvSpPr>
        <p:spPr/>
        <p:txBody>
          <a:bodyPr/>
          <a:lstStyle/>
          <a:p>
            <a:r>
              <a:rPr lang="en-US" dirty="0"/>
              <a:t>The project involves thinking in more detail about your </a:t>
            </a:r>
            <a:r>
              <a:rPr lang="en-US" b="1" dirty="0"/>
              <a:t>research objectives</a:t>
            </a:r>
            <a:r>
              <a:rPr lang="en-US" dirty="0"/>
              <a:t>. Research objectives should be closely related to the statement of the problem and summarize what you hope will be achieved by the study. </a:t>
            </a:r>
          </a:p>
          <a:p>
            <a:r>
              <a:rPr lang="en-US" dirty="0"/>
              <a:t>For example, if the problem identified is low utilization of antenatal care services, the general objective of the study could be to identify the reasons for this low uptake, in order to find ways of improving it.</a:t>
            </a:r>
          </a:p>
        </p:txBody>
      </p:sp>
    </p:spTree>
    <p:extLst>
      <p:ext uri="{BB962C8B-B14F-4D97-AF65-F5344CB8AC3E}">
        <p14:creationId xmlns:p14="http://schemas.microsoft.com/office/powerpoint/2010/main" val="3426963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8DB2-06D3-0A49-AB92-409DEC04EDA5}"/>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06984B2A-D422-1645-9683-C8E6CEC0E10D}"/>
              </a:ext>
            </a:extLst>
          </p:cNvPr>
          <p:cNvSpPr>
            <a:spLocks noGrp="1"/>
          </p:cNvSpPr>
          <p:nvPr>
            <p:ph idx="1"/>
          </p:nvPr>
        </p:nvSpPr>
        <p:spPr/>
        <p:txBody>
          <a:bodyPr/>
          <a:lstStyle/>
          <a:p>
            <a:pPr marL="0" indent="0">
              <a:buNone/>
            </a:pPr>
            <a:r>
              <a:rPr lang="en-US" dirty="0"/>
              <a:t>Writing your project objectives clearly helps to:</a:t>
            </a:r>
          </a:p>
          <a:p>
            <a:r>
              <a:rPr lang="en-US" dirty="0"/>
              <a:t>Define the focus of your study</a:t>
            </a:r>
          </a:p>
          <a:p>
            <a:r>
              <a:rPr lang="en-US" dirty="0"/>
              <a:t>Clearly identify variables to be measured</a:t>
            </a:r>
          </a:p>
          <a:p>
            <a:r>
              <a:rPr lang="en-US" dirty="0"/>
              <a:t>Indicate the various steps to be involved</a:t>
            </a:r>
          </a:p>
          <a:p>
            <a:r>
              <a:rPr lang="en-US" dirty="0"/>
              <a:t>Establish the limits of the study</a:t>
            </a:r>
          </a:p>
          <a:p>
            <a:r>
              <a:rPr lang="en-US" dirty="0"/>
              <a:t>Avoid collection of any data that is not strictly necessary.</a:t>
            </a:r>
          </a:p>
          <a:p>
            <a:pPr marL="0" indent="0">
              <a:buNone/>
            </a:pPr>
            <a:endParaRPr lang="en-US" dirty="0"/>
          </a:p>
        </p:txBody>
      </p:sp>
    </p:spTree>
    <p:extLst>
      <p:ext uri="{BB962C8B-B14F-4D97-AF65-F5344CB8AC3E}">
        <p14:creationId xmlns:p14="http://schemas.microsoft.com/office/powerpoint/2010/main" val="2837714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8DB2-06D3-0A49-AB92-409DEC04EDA5}"/>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06984B2A-D422-1645-9683-C8E6CEC0E10D}"/>
              </a:ext>
            </a:extLst>
          </p:cNvPr>
          <p:cNvSpPr>
            <a:spLocks noGrp="1"/>
          </p:cNvSpPr>
          <p:nvPr>
            <p:ph idx="1"/>
          </p:nvPr>
        </p:nvSpPr>
        <p:spPr/>
        <p:txBody>
          <a:bodyPr/>
          <a:lstStyle/>
          <a:p>
            <a:r>
              <a:rPr lang="en-US" dirty="0"/>
              <a:t>Objectives can be general or specific. The </a:t>
            </a:r>
            <a:r>
              <a:rPr lang="en-US" b="1" dirty="0"/>
              <a:t>general objective</a:t>
            </a:r>
            <a:r>
              <a:rPr lang="en-US" dirty="0"/>
              <a:t> of your study states what you expect to achieve in general terms. </a:t>
            </a:r>
            <a:r>
              <a:rPr lang="en-US" b="1" dirty="0"/>
              <a:t>Specific objectives</a:t>
            </a:r>
            <a:r>
              <a:rPr lang="en-US" dirty="0"/>
              <a:t> break down the general objective into smaller, logically connected parts that systematically address the various aspects of the problem. Your specific objectives should specify exactly what you will do in each phase of your study, how, where, when and for what purpose.</a:t>
            </a:r>
          </a:p>
          <a:p>
            <a:r>
              <a:rPr lang="en-US" dirty="0"/>
              <a:t>Your objectives should be stated using </a:t>
            </a:r>
            <a:r>
              <a:rPr lang="en-US" i="1" dirty="0"/>
              <a:t>action verbs</a:t>
            </a:r>
            <a:r>
              <a:rPr lang="en-US" dirty="0"/>
              <a:t> that are specific enough to be measured, for example: to compare, to calculate, to assess, to determine, to verify, to calculate, to describe, to explain, etc. Avoid the use of vague non-active verbs such as: to appreciate, to understand, to believe, to study, etc., because it is difficult to evaluate whether they have been achieved.</a:t>
            </a:r>
          </a:p>
        </p:txBody>
      </p:sp>
    </p:spTree>
    <p:extLst>
      <p:ext uri="{BB962C8B-B14F-4D97-AF65-F5344CB8AC3E}">
        <p14:creationId xmlns:p14="http://schemas.microsoft.com/office/powerpoint/2010/main" val="3284064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8DB2-06D3-0A49-AB92-409DEC04EDA5}"/>
              </a:ext>
            </a:extLst>
          </p:cNvPr>
          <p:cNvSpPr>
            <a:spLocks noGrp="1"/>
          </p:cNvSpPr>
          <p:nvPr>
            <p:ph type="title"/>
          </p:nvPr>
        </p:nvSpPr>
        <p:spPr/>
        <p:txBody>
          <a:bodyPr/>
          <a:lstStyle/>
          <a:p>
            <a:r>
              <a:rPr lang="en-US" dirty="0"/>
              <a:t>Example Objectives</a:t>
            </a:r>
          </a:p>
        </p:txBody>
      </p:sp>
      <p:sp>
        <p:nvSpPr>
          <p:cNvPr id="3" name="Content Placeholder 2">
            <a:extLst>
              <a:ext uri="{FF2B5EF4-FFF2-40B4-BE49-F238E27FC236}">
                <a16:creationId xmlns:a16="http://schemas.microsoft.com/office/drawing/2014/main" id="{06984B2A-D422-1645-9683-C8E6CEC0E10D}"/>
              </a:ext>
            </a:extLst>
          </p:cNvPr>
          <p:cNvSpPr>
            <a:spLocks noGrp="1"/>
          </p:cNvSpPr>
          <p:nvPr>
            <p:ph idx="1"/>
          </p:nvPr>
        </p:nvSpPr>
        <p:spPr>
          <a:xfrm>
            <a:off x="677334" y="1817689"/>
            <a:ext cx="8596668" cy="3880773"/>
          </a:xfrm>
        </p:spPr>
        <p:txBody>
          <a:bodyPr/>
          <a:lstStyle/>
          <a:p>
            <a:pPr marL="0" indent="0">
              <a:buNone/>
            </a:pPr>
            <a:r>
              <a:rPr lang="en-US" dirty="0"/>
              <a:t>A research study designed to assess the accessibility and acceptability of the Voluntary Counselling and Testing (VCT) Services for HIV infection in </a:t>
            </a:r>
            <a:r>
              <a:rPr lang="en-US" i="1" dirty="0"/>
              <a:t>kebele</a:t>
            </a:r>
            <a:r>
              <a:rPr lang="en-US" dirty="0"/>
              <a:t> X had the following general and specific objectives:</a:t>
            </a:r>
          </a:p>
          <a:p>
            <a:pPr marL="0" indent="0">
              <a:buNone/>
            </a:pPr>
            <a:r>
              <a:rPr lang="en-US" i="1" dirty="0"/>
              <a:t>General objective: </a:t>
            </a:r>
            <a:r>
              <a:rPr lang="en-US" dirty="0"/>
              <a:t>To identify factors that affects the acceptability of VCT services and to assess community attitudes towards comprehensive care and support for people living with HIV/AIDS.</a:t>
            </a:r>
          </a:p>
          <a:p>
            <a:pPr marL="0" indent="0">
              <a:buNone/>
            </a:pPr>
            <a:r>
              <a:rPr lang="en-US" dirty="0"/>
              <a:t>Specific objectives:</a:t>
            </a:r>
          </a:p>
          <a:p>
            <a:r>
              <a:rPr lang="en-US" dirty="0"/>
              <a:t>To assess the knowledge, attitude and practice of the community towards HIV/AIDS and VCT services.</a:t>
            </a:r>
          </a:p>
          <a:p>
            <a:r>
              <a:rPr lang="en-US" dirty="0"/>
              <a:t>To identify barriers and concerns related to VCT and its uptake.</a:t>
            </a:r>
          </a:p>
          <a:p>
            <a:r>
              <a:rPr lang="en-US" dirty="0"/>
              <a:t>To assess the awareness and perception of the study community regarding comprehensive care and support for people living with HIV/AIDS.</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1494229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8DB2-06D3-0A49-AB92-409DEC04EDA5}"/>
              </a:ext>
            </a:extLst>
          </p:cNvPr>
          <p:cNvSpPr>
            <a:spLocks noGrp="1"/>
          </p:cNvSpPr>
          <p:nvPr>
            <p:ph type="title"/>
          </p:nvPr>
        </p:nvSpPr>
        <p:spPr/>
        <p:txBody>
          <a:bodyPr/>
          <a:lstStyle/>
          <a:p>
            <a:r>
              <a:rPr lang="en-US" dirty="0"/>
              <a:t>Example Objectives</a:t>
            </a:r>
          </a:p>
        </p:txBody>
      </p:sp>
      <p:sp>
        <p:nvSpPr>
          <p:cNvPr id="3" name="Content Placeholder 2">
            <a:extLst>
              <a:ext uri="{FF2B5EF4-FFF2-40B4-BE49-F238E27FC236}">
                <a16:creationId xmlns:a16="http://schemas.microsoft.com/office/drawing/2014/main" id="{06984B2A-D422-1645-9683-C8E6CEC0E10D}"/>
              </a:ext>
            </a:extLst>
          </p:cNvPr>
          <p:cNvSpPr>
            <a:spLocks noGrp="1"/>
          </p:cNvSpPr>
          <p:nvPr>
            <p:ph idx="1"/>
          </p:nvPr>
        </p:nvSpPr>
        <p:spPr>
          <a:xfrm>
            <a:off x="677334" y="1270000"/>
            <a:ext cx="8596668" cy="3880773"/>
          </a:xfrm>
        </p:spPr>
        <p:txBody>
          <a:bodyPr/>
          <a:lstStyle/>
          <a:p>
            <a:pPr marL="0" indent="0">
              <a:buNone/>
            </a:pPr>
            <a:r>
              <a:rPr lang="en-US" dirty="0"/>
              <a:t>Specific objectives:</a:t>
            </a:r>
          </a:p>
          <a:p>
            <a:r>
              <a:rPr lang="en-US" dirty="0"/>
              <a:t>Develop a feed management gateway service using Java, Spring, MongoDB and RabbitMQ for uploading over 3 million unique products across 20 categories and 6 clients to Google Merchant Center.</a:t>
            </a:r>
          </a:p>
          <a:p>
            <a:r>
              <a:rPr lang="en-US" dirty="0"/>
              <a:t>Streamline user invoicing process by 15 - 20% through constructing 2 major pages (from UI to backend) that merge the rates and bills procedures with Java, Spring, and DB2.</a:t>
            </a:r>
          </a:p>
          <a:p>
            <a:r>
              <a:rPr lang="en-US" dirty="0"/>
              <a:t>Implement Spring Security for user authentication. Remove custom login routines which failed internal security audits. Reduce common vulnerability attacks and standardize username and password storage across the application.</a:t>
            </a:r>
          </a:p>
          <a:p>
            <a:r>
              <a:rPr lang="en-US" dirty="0"/>
              <a:t>Drive the adoption of full CI/CD development practices thereby making production deployments robust, efficient and reduced time to production by over 90% with zero downtime requirements.</a:t>
            </a:r>
          </a:p>
          <a:p>
            <a:pPr marL="0" indent="0">
              <a:buNone/>
            </a:pPr>
            <a:r>
              <a:rPr lang="en-US" dirty="0"/>
              <a:t>Ref:  </a:t>
            </a:r>
            <a:r>
              <a:rPr lang="en-US" dirty="0">
                <a:hlinkClick r:id="rId2"/>
              </a:rPr>
              <a:t>https://www.viamaven.com/blog/goal-setting-examples-software-developers</a:t>
            </a:r>
            <a:endParaRPr lang="en-US" dirty="0"/>
          </a:p>
          <a:p>
            <a:pPr marL="0" indent="0">
              <a:buNone/>
            </a:pPr>
            <a:br>
              <a:rPr lang="en-US" dirty="0"/>
            </a:br>
            <a:endParaRPr lang="en-US" dirty="0"/>
          </a:p>
          <a:p>
            <a:endParaRPr lang="en-US" dirty="0"/>
          </a:p>
        </p:txBody>
      </p:sp>
    </p:spTree>
    <p:extLst>
      <p:ext uri="{BB962C8B-B14F-4D97-AF65-F5344CB8AC3E}">
        <p14:creationId xmlns:p14="http://schemas.microsoft.com/office/powerpoint/2010/main" val="141313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B4A6-8358-D844-B1DC-0AF55B3D6BF2}"/>
              </a:ext>
            </a:extLst>
          </p:cNvPr>
          <p:cNvSpPr>
            <a:spLocks noGrp="1"/>
          </p:cNvSpPr>
          <p:nvPr>
            <p:ph type="title"/>
          </p:nvPr>
        </p:nvSpPr>
        <p:spPr/>
        <p:txBody>
          <a:bodyPr/>
          <a:lstStyle/>
          <a:p>
            <a:r>
              <a:rPr lang="en-US" dirty="0"/>
              <a:t>Action Words for Objectives and Technical Approach</a:t>
            </a:r>
          </a:p>
        </p:txBody>
      </p:sp>
      <p:graphicFrame>
        <p:nvGraphicFramePr>
          <p:cNvPr id="4" name="Table 4">
            <a:extLst>
              <a:ext uri="{FF2B5EF4-FFF2-40B4-BE49-F238E27FC236}">
                <a16:creationId xmlns:a16="http://schemas.microsoft.com/office/drawing/2014/main" id="{BF490C9A-5123-CA47-9C08-F33163D65768}"/>
              </a:ext>
            </a:extLst>
          </p:cNvPr>
          <p:cNvGraphicFramePr>
            <a:graphicFrameLocks noGrp="1"/>
          </p:cNvGraphicFramePr>
          <p:nvPr>
            <p:ph idx="1"/>
            <p:extLst>
              <p:ext uri="{D42A27DB-BD31-4B8C-83A1-F6EECF244321}">
                <p14:modId xmlns:p14="http://schemas.microsoft.com/office/powerpoint/2010/main" val="3873039630"/>
              </p:ext>
            </p:extLst>
          </p:nvPr>
        </p:nvGraphicFramePr>
        <p:xfrm>
          <a:off x="368300" y="2528888"/>
          <a:ext cx="10363200" cy="3017520"/>
        </p:xfrm>
        <a:graphic>
          <a:graphicData uri="http://schemas.openxmlformats.org/drawingml/2006/table">
            <a:tbl>
              <a:tblPr firstRow="1" bandRow="1">
                <a:tableStyleId>{5C22544A-7EE6-4342-B048-85BDC9FD1C3A}</a:tableStyleId>
              </a:tblPr>
              <a:tblGrid>
                <a:gridCol w="2072640">
                  <a:extLst>
                    <a:ext uri="{9D8B030D-6E8A-4147-A177-3AD203B41FA5}">
                      <a16:colId xmlns:a16="http://schemas.microsoft.com/office/drawing/2014/main" val="1318184679"/>
                    </a:ext>
                  </a:extLst>
                </a:gridCol>
                <a:gridCol w="2072640">
                  <a:extLst>
                    <a:ext uri="{9D8B030D-6E8A-4147-A177-3AD203B41FA5}">
                      <a16:colId xmlns:a16="http://schemas.microsoft.com/office/drawing/2014/main" val="1880838148"/>
                    </a:ext>
                  </a:extLst>
                </a:gridCol>
                <a:gridCol w="2072640">
                  <a:extLst>
                    <a:ext uri="{9D8B030D-6E8A-4147-A177-3AD203B41FA5}">
                      <a16:colId xmlns:a16="http://schemas.microsoft.com/office/drawing/2014/main" val="4208601937"/>
                    </a:ext>
                  </a:extLst>
                </a:gridCol>
                <a:gridCol w="2072640">
                  <a:extLst>
                    <a:ext uri="{9D8B030D-6E8A-4147-A177-3AD203B41FA5}">
                      <a16:colId xmlns:a16="http://schemas.microsoft.com/office/drawing/2014/main" val="682479034"/>
                    </a:ext>
                  </a:extLst>
                </a:gridCol>
                <a:gridCol w="2072640">
                  <a:extLst>
                    <a:ext uri="{9D8B030D-6E8A-4147-A177-3AD203B41FA5}">
                      <a16:colId xmlns:a16="http://schemas.microsoft.com/office/drawing/2014/main" val="872870203"/>
                    </a:ext>
                  </a:extLst>
                </a:gridCol>
              </a:tblGrid>
              <a:tr h="370840">
                <a:tc>
                  <a:txBody>
                    <a:bodyPr/>
                    <a:lstStyle/>
                    <a:p>
                      <a:pPr fontAlgn="t"/>
                      <a:r>
                        <a:rPr lang="en-US" b="1" dirty="0">
                          <a:solidFill>
                            <a:srgbClr val="384047"/>
                          </a:solidFill>
                          <a:effectLst/>
                          <a:latin typeface="Arial" panose="020B0604020202020204" pitchFamily="34" charset="0"/>
                        </a:rPr>
                        <a:t>Understanding</a:t>
                      </a:r>
                      <a:br>
                        <a:rPr lang="en-US" b="1" dirty="0">
                          <a:solidFill>
                            <a:srgbClr val="384047"/>
                          </a:solidFill>
                          <a:effectLst/>
                          <a:latin typeface="Arial" panose="020B0604020202020204" pitchFamily="34" charset="0"/>
                        </a:rPr>
                      </a:br>
                      <a:r>
                        <a:rPr lang="en-US" sz="1200" dirty="0">
                          <a:solidFill>
                            <a:srgbClr val="999999"/>
                          </a:solidFill>
                          <a:effectLst/>
                        </a:rPr>
                        <a:t>(Understanding and organizing information)</a:t>
                      </a:r>
                      <a:endParaRPr lang="en-US" dirty="0">
                        <a:effectLst/>
                      </a:endParaRPr>
                    </a:p>
                  </a:txBody>
                  <a:tcPr/>
                </a:tc>
                <a:tc>
                  <a:txBody>
                    <a:bodyPr/>
                    <a:lstStyle/>
                    <a:p>
                      <a:pPr fontAlgn="t"/>
                      <a:r>
                        <a:rPr lang="en-US" b="1">
                          <a:solidFill>
                            <a:srgbClr val="384047"/>
                          </a:solidFill>
                          <a:effectLst/>
                          <a:latin typeface="Arial" panose="020B0604020202020204" pitchFamily="34" charset="0"/>
                        </a:rPr>
                        <a:t>Applying</a:t>
                      </a:r>
                      <a:br>
                        <a:rPr lang="en-US" b="1">
                          <a:solidFill>
                            <a:srgbClr val="384047"/>
                          </a:solidFill>
                          <a:effectLst/>
                          <a:latin typeface="Arial" panose="020B0604020202020204" pitchFamily="34" charset="0"/>
                        </a:rPr>
                      </a:br>
                      <a:r>
                        <a:rPr lang="en-US" sz="1200">
                          <a:solidFill>
                            <a:srgbClr val="999999"/>
                          </a:solidFill>
                          <a:effectLst/>
                        </a:rPr>
                        <a:t>(Solving problems using information)</a:t>
                      </a:r>
                      <a:endParaRPr lang="en-US">
                        <a:effectLst/>
                      </a:endParaRPr>
                    </a:p>
                  </a:txBody>
                  <a:tcPr/>
                </a:tc>
                <a:tc>
                  <a:txBody>
                    <a:bodyPr/>
                    <a:lstStyle/>
                    <a:p>
                      <a:pPr fontAlgn="t"/>
                      <a:r>
                        <a:rPr lang="en-US" b="1">
                          <a:solidFill>
                            <a:srgbClr val="384047"/>
                          </a:solidFill>
                          <a:effectLst/>
                          <a:latin typeface="Arial" panose="020B0604020202020204" pitchFamily="34" charset="0"/>
                        </a:rPr>
                        <a:t>Analysing</a:t>
                      </a:r>
                      <a:br>
                        <a:rPr lang="en-US" b="1">
                          <a:solidFill>
                            <a:srgbClr val="384047"/>
                          </a:solidFill>
                          <a:effectLst/>
                          <a:latin typeface="Arial" panose="020B0604020202020204" pitchFamily="34" charset="0"/>
                        </a:rPr>
                      </a:br>
                      <a:r>
                        <a:rPr lang="en-US" sz="1200">
                          <a:solidFill>
                            <a:srgbClr val="999999"/>
                          </a:solidFill>
                          <a:effectLst/>
                        </a:rPr>
                        <a:t>(reaching conclusion from evidence)</a:t>
                      </a:r>
                      <a:endParaRPr lang="en-US">
                        <a:effectLst/>
                      </a:endParaRPr>
                    </a:p>
                  </a:txBody>
                  <a:tcPr/>
                </a:tc>
                <a:tc>
                  <a:txBody>
                    <a:bodyPr/>
                    <a:lstStyle/>
                    <a:p>
                      <a:pPr fontAlgn="t"/>
                      <a:r>
                        <a:rPr lang="en-US" b="1">
                          <a:solidFill>
                            <a:srgbClr val="384047"/>
                          </a:solidFill>
                          <a:effectLst/>
                          <a:latin typeface="Arial" panose="020B0604020202020204" pitchFamily="34" charset="0"/>
                        </a:rPr>
                        <a:t>Synthesising</a:t>
                      </a:r>
                      <a:br>
                        <a:rPr lang="en-US" b="1">
                          <a:solidFill>
                            <a:srgbClr val="384047"/>
                          </a:solidFill>
                          <a:effectLst/>
                          <a:latin typeface="Arial" panose="020B0604020202020204" pitchFamily="34" charset="0"/>
                        </a:rPr>
                      </a:br>
                      <a:r>
                        <a:rPr lang="en-US" sz="1200">
                          <a:solidFill>
                            <a:srgbClr val="999999"/>
                          </a:solidFill>
                          <a:effectLst/>
                        </a:rPr>
                        <a:t>(Breaking down into components)</a:t>
                      </a:r>
                      <a:endParaRPr lang="en-US">
                        <a:effectLst/>
                      </a:endParaRPr>
                    </a:p>
                  </a:txBody>
                  <a:tcPr/>
                </a:tc>
                <a:tc>
                  <a:txBody>
                    <a:bodyPr/>
                    <a:lstStyle/>
                    <a:p>
                      <a:pPr fontAlgn="t"/>
                      <a:r>
                        <a:rPr lang="en-US" b="1">
                          <a:solidFill>
                            <a:srgbClr val="384047"/>
                          </a:solidFill>
                          <a:effectLst/>
                          <a:latin typeface="Arial" panose="020B0604020202020204" pitchFamily="34" charset="0"/>
                        </a:rPr>
                        <a:t>Evaluating</a:t>
                      </a:r>
                      <a:br>
                        <a:rPr lang="en-US" b="1">
                          <a:solidFill>
                            <a:srgbClr val="384047"/>
                          </a:solidFill>
                          <a:effectLst/>
                          <a:latin typeface="Arial" panose="020B0604020202020204" pitchFamily="34" charset="0"/>
                        </a:rPr>
                      </a:br>
                      <a:r>
                        <a:rPr lang="en-US" sz="1200">
                          <a:solidFill>
                            <a:srgbClr val="999999"/>
                          </a:solidFill>
                          <a:effectLst/>
                        </a:rPr>
                        <a:t>(Judging merit)</a:t>
                      </a:r>
                      <a:endParaRPr lang="en-US">
                        <a:effectLst/>
                      </a:endParaRPr>
                    </a:p>
                  </a:txBody>
                  <a:tcPr/>
                </a:tc>
                <a:extLst>
                  <a:ext uri="{0D108BD9-81ED-4DB2-BD59-A6C34878D82A}">
                    <a16:rowId xmlns:a16="http://schemas.microsoft.com/office/drawing/2014/main" val="2418272859"/>
                  </a:ext>
                </a:extLst>
              </a:tr>
              <a:tr h="895032">
                <a:tc>
                  <a:txBody>
                    <a:bodyPr/>
                    <a:lstStyle/>
                    <a:p>
                      <a:pPr fontAlgn="t"/>
                      <a:r>
                        <a:rPr lang="en-US" dirty="0">
                          <a:effectLst/>
                        </a:rPr>
                        <a:t>Review</a:t>
                      </a:r>
                      <a:br>
                        <a:rPr lang="en-US" dirty="0">
                          <a:effectLst/>
                        </a:rPr>
                      </a:br>
                      <a:r>
                        <a:rPr lang="en-US" dirty="0">
                          <a:effectLst/>
                        </a:rPr>
                        <a:t>Identify</a:t>
                      </a:r>
                      <a:br>
                        <a:rPr lang="en-US" dirty="0">
                          <a:effectLst/>
                        </a:rPr>
                      </a:br>
                      <a:r>
                        <a:rPr lang="en-US" dirty="0">
                          <a:effectLst/>
                        </a:rPr>
                        <a:t>Explore</a:t>
                      </a:r>
                      <a:br>
                        <a:rPr lang="en-US" dirty="0">
                          <a:effectLst/>
                        </a:rPr>
                      </a:br>
                      <a:r>
                        <a:rPr lang="en-US" dirty="0">
                          <a:effectLst/>
                        </a:rPr>
                        <a:t>Discover</a:t>
                      </a:r>
                      <a:br>
                        <a:rPr lang="en-US" dirty="0">
                          <a:effectLst/>
                        </a:rPr>
                      </a:br>
                      <a:r>
                        <a:rPr lang="en-US" dirty="0">
                          <a:effectLst/>
                        </a:rPr>
                        <a:t>Discuss</a:t>
                      </a:r>
                      <a:br>
                        <a:rPr lang="en-US" dirty="0">
                          <a:effectLst/>
                        </a:rPr>
                      </a:br>
                      <a:r>
                        <a:rPr lang="en-US" dirty="0">
                          <a:effectLst/>
                        </a:rPr>
                        <a:t>Summarize</a:t>
                      </a:r>
                      <a:br>
                        <a:rPr lang="en-US" dirty="0">
                          <a:effectLst/>
                        </a:rPr>
                      </a:br>
                      <a:r>
                        <a:rPr lang="en-US" dirty="0">
                          <a:effectLst/>
                        </a:rPr>
                        <a:t>Describe</a:t>
                      </a:r>
                    </a:p>
                  </a:txBody>
                  <a:tcPr/>
                </a:tc>
                <a:tc>
                  <a:txBody>
                    <a:bodyPr/>
                    <a:lstStyle/>
                    <a:p>
                      <a:pPr fontAlgn="t"/>
                      <a:r>
                        <a:rPr lang="en-US">
                          <a:effectLst/>
                        </a:rPr>
                        <a:t>Interpret</a:t>
                      </a:r>
                      <a:br>
                        <a:rPr lang="en-US">
                          <a:effectLst/>
                        </a:rPr>
                      </a:br>
                      <a:r>
                        <a:rPr lang="en-US">
                          <a:effectLst/>
                        </a:rPr>
                        <a:t>Apply</a:t>
                      </a:r>
                      <a:br>
                        <a:rPr lang="en-US">
                          <a:effectLst/>
                        </a:rPr>
                      </a:br>
                      <a:r>
                        <a:rPr lang="en-US">
                          <a:effectLst/>
                        </a:rPr>
                        <a:t>Demonstrate</a:t>
                      </a:r>
                      <a:br>
                        <a:rPr lang="en-US">
                          <a:effectLst/>
                        </a:rPr>
                      </a:br>
                      <a:r>
                        <a:rPr lang="en-US">
                          <a:effectLst/>
                        </a:rPr>
                        <a:t>Establish</a:t>
                      </a:r>
                      <a:br>
                        <a:rPr lang="en-US">
                          <a:effectLst/>
                        </a:rPr>
                      </a:br>
                      <a:r>
                        <a:rPr lang="en-US">
                          <a:effectLst/>
                        </a:rPr>
                        <a:t>Determine</a:t>
                      </a:r>
                      <a:br>
                        <a:rPr lang="en-US">
                          <a:effectLst/>
                        </a:rPr>
                      </a:br>
                      <a:r>
                        <a:rPr lang="en-US">
                          <a:effectLst/>
                        </a:rPr>
                        <a:t>Estimate</a:t>
                      </a:r>
                      <a:br>
                        <a:rPr lang="en-US">
                          <a:effectLst/>
                        </a:rPr>
                      </a:br>
                      <a:r>
                        <a:rPr lang="en-US">
                          <a:effectLst/>
                        </a:rPr>
                        <a:t>Calculate</a:t>
                      </a:r>
                      <a:br>
                        <a:rPr lang="en-US">
                          <a:effectLst/>
                        </a:rPr>
                      </a:br>
                      <a:r>
                        <a:rPr lang="en-US">
                          <a:effectLst/>
                        </a:rPr>
                        <a:t>Relate</a:t>
                      </a:r>
                    </a:p>
                  </a:txBody>
                  <a:tcPr/>
                </a:tc>
                <a:tc>
                  <a:txBody>
                    <a:bodyPr/>
                    <a:lstStyle/>
                    <a:p>
                      <a:pPr fontAlgn="t"/>
                      <a:r>
                        <a:rPr lang="en-US">
                          <a:effectLst/>
                        </a:rPr>
                        <a:t>Analyse</a:t>
                      </a:r>
                      <a:br>
                        <a:rPr lang="en-US">
                          <a:effectLst/>
                        </a:rPr>
                      </a:br>
                      <a:r>
                        <a:rPr lang="en-US">
                          <a:effectLst/>
                        </a:rPr>
                        <a:t>Compare</a:t>
                      </a:r>
                      <a:br>
                        <a:rPr lang="en-US">
                          <a:effectLst/>
                        </a:rPr>
                      </a:br>
                      <a:r>
                        <a:rPr lang="en-US">
                          <a:effectLst/>
                        </a:rPr>
                        <a:t>Inspect</a:t>
                      </a:r>
                      <a:br>
                        <a:rPr lang="en-US">
                          <a:effectLst/>
                        </a:rPr>
                      </a:br>
                      <a:r>
                        <a:rPr lang="en-US">
                          <a:effectLst/>
                        </a:rPr>
                        <a:t>Examine</a:t>
                      </a:r>
                      <a:br>
                        <a:rPr lang="en-US">
                          <a:effectLst/>
                        </a:rPr>
                      </a:br>
                      <a:r>
                        <a:rPr lang="en-US">
                          <a:effectLst/>
                        </a:rPr>
                        <a:t>Verify</a:t>
                      </a:r>
                      <a:br>
                        <a:rPr lang="en-US">
                          <a:effectLst/>
                        </a:rPr>
                      </a:br>
                      <a:r>
                        <a:rPr lang="en-US">
                          <a:effectLst/>
                        </a:rPr>
                        <a:t>Select</a:t>
                      </a:r>
                      <a:br>
                        <a:rPr lang="en-US">
                          <a:effectLst/>
                        </a:rPr>
                      </a:br>
                      <a:r>
                        <a:rPr lang="en-US">
                          <a:effectLst/>
                        </a:rPr>
                        <a:t>Test</a:t>
                      </a:r>
                      <a:br>
                        <a:rPr lang="en-US">
                          <a:effectLst/>
                        </a:rPr>
                      </a:br>
                      <a:r>
                        <a:rPr lang="en-US">
                          <a:effectLst/>
                        </a:rPr>
                        <a:t>Arrange</a:t>
                      </a:r>
                    </a:p>
                  </a:txBody>
                  <a:tcPr/>
                </a:tc>
                <a:tc>
                  <a:txBody>
                    <a:bodyPr/>
                    <a:lstStyle/>
                    <a:p>
                      <a:pPr fontAlgn="t"/>
                      <a:r>
                        <a:rPr lang="en-US">
                          <a:effectLst/>
                        </a:rPr>
                        <a:t>Propose</a:t>
                      </a:r>
                      <a:br>
                        <a:rPr lang="en-US">
                          <a:effectLst/>
                        </a:rPr>
                      </a:br>
                      <a:r>
                        <a:rPr lang="en-US">
                          <a:effectLst/>
                        </a:rPr>
                        <a:t>Design</a:t>
                      </a:r>
                      <a:br>
                        <a:rPr lang="en-US">
                          <a:effectLst/>
                        </a:rPr>
                      </a:br>
                      <a:r>
                        <a:rPr lang="en-US">
                          <a:effectLst/>
                        </a:rPr>
                        <a:t>Formulate</a:t>
                      </a:r>
                      <a:br>
                        <a:rPr lang="en-US">
                          <a:effectLst/>
                        </a:rPr>
                      </a:br>
                      <a:r>
                        <a:rPr lang="en-US">
                          <a:effectLst/>
                        </a:rPr>
                        <a:t>Collect</a:t>
                      </a:r>
                      <a:br>
                        <a:rPr lang="en-US">
                          <a:effectLst/>
                        </a:rPr>
                      </a:br>
                      <a:r>
                        <a:rPr lang="en-US">
                          <a:effectLst/>
                        </a:rPr>
                        <a:t>Construct</a:t>
                      </a:r>
                      <a:br>
                        <a:rPr lang="en-US">
                          <a:effectLst/>
                        </a:rPr>
                      </a:br>
                      <a:r>
                        <a:rPr lang="en-US">
                          <a:effectLst/>
                        </a:rPr>
                        <a:t>Prepare</a:t>
                      </a:r>
                      <a:br>
                        <a:rPr lang="en-US">
                          <a:effectLst/>
                        </a:rPr>
                      </a:br>
                      <a:r>
                        <a:rPr lang="en-US">
                          <a:effectLst/>
                        </a:rPr>
                        <a:t>Undertake</a:t>
                      </a:r>
                      <a:br>
                        <a:rPr lang="en-US">
                          <a:effectLst/>
                        </a:rPr>
                      </a:br>
                      <a:r>
                        <a:rPr lang="en-US">
                          <a:effectLst/>
                        </a:rPr>
                        <a:t>Assemble</a:t>
                      </a:r>
                    </a:p>
                  </a:txBody>
                  <a:tcPr/>
                </a:tc>
                <a:tc>
                  <a:txBody>
                    <a:bodyPr/>
                    <a:lstStyle/>
                    <a:p>
                      <a:pPr fontAlgn="t"/>
                      <a:r>
                        <a:rPr lang="en-US" dirty="0">
                          <a:effectLst/>
                        </a:rPr>
                        <a:t>Appraise</a:t>
                      </a:r>
                      <a:br>
                        <a:rPr lang="en-US" dirty="0">
                          <a:effectLst/>
                        </a:rPr>
                      </a:br>
                      <a:r>
                        <a:rPr lang="en-US" dirty="0">
                          <a:effectLst/>
                        </a:rPr>
                        <a:t>Evaluate</a:t>
                      </a:r>
                      <a:br>
                        <a:rPr lang="en-US" dirty="0">
                          <a:effectLst/>
                        </a:rPr>
                      </a:br>
                      <a:r>
                        <a:rPr lang="en-US" dirty="0">
                          <a:effectLst/>
                        </a:rPr>
                        <a:t>Compare</a:t>
                      </a:r>
                      <a:br>
                        <a:rPr lang="en-US" dirty="0">
                          <a:effectLst/>
                        </a:rPr>
                      </a:br>
                      <a:r>
                        <a:rPr lang="en-US" dirty="0">
                          <a:effectLst/>
                        </a:rPr>
                        <a:t>Assess</a:t>
                      </a:r>
                      <a:br>
                        <a:rPr lang="en-US" dirty="0">
                          <a:effectLst/>
                        </a:rPr>
                      </a:br>
                      <a:r>
                        <a:rPr lang="en-US" dirty="0">
                          <a:effectLst/>
                        </a:rPr>
                        <a:t>Recommend</a:t>
                      </a:r>
                      <a:br>
                        <a:rPr lang="en-US" dirty="0">
                          <a:effectLst/>
                        </a:rPr>
                      </a:br>
                      <a:r>
                        <a:rPr lang="en-US" dirty="0">
                          <a:effectLst/>
                        </a:rPr>
                        <a:t>Conclude</a:t>
                      </a:r>
                      <a:br>
                        <a:rPr lang="en-US" dirty="0">
                          <a:effectLst/>
                        </a:rPr>
                      </a:br>
                      <a:r>
                        <a:rPr lang="en-US" dirty="0">
                          <a:effectLst/>
                        </a:rPr>
                        <a:t>Select</a:t>
                      </a:r>
                    </a:p>
                  </a:txBody>
                  <a:tcPr/>
                </a:tc>
                <a:extLst>
                  <a:ext uri="{0D108BD9-81ED-4DB2-BD59-A6C34878D82A}">
                    <a16:rowId xmlns:a16="http://schemas.microsoft.com/office/drawing/2014/main" val="2726391856"/>
                  </a:ext>
                </a:extLst>
              </a:tr>
            </a:tbl>
          </a:graphicData>
        </a:graphic>
      </p:graphicFrame>
    </p:spTree>
    <p:extLst>
      <p:ext uri="{BB962C8B-B14F-4D97-AF65-F5344CB8AC3E}">
        <p14:creationId xmlns:p14="http://schemas.microsoft.com/office/powerpoint/2010/main" val="36380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C669-92B8-6D4C-A44A-E89116608F16}"/>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8C596625-087E-1C49-844F-B622BF84EE7B}"/>
              </a:ext>
            </a:extLst>
          </p:cNvPr>
          <p:cNvSpPr>
            <a:spLocks noGrp="1"/>
          </p:cNvSpPr>
          <p:nvPr>
            <p:ph idx="1"/>
          </p:nvPr>
        </p:nvSpPr>
        <p:spPr/>
        <p:txBody>
          <a:bodyPr/>
          <a:lstStyle/>
          <a:p>
            <a:r>
              <a:rPr lang="en-US" dirty="0"/>
              <a:t>The background of the study is a part of a research provided in the introduction section of the paper. It is a compilation of adequate information that is based on the analysis of the problem or proposed argument, the steps and methods needed to arrive at the design, the implementation of the results achieved, and feasible solutions. </a:t>
            </a:r>
          </a:p>
          <a:p>
            <a:r>
              <a:rPr lang="en-US" dirty="0"/>
              <a:t>It is different from the introduction. The introduction only contains the preliminary information about your research question or project topic. It is simply an overview of the research question or project topic. But the background of your study is more in-depth - it explains why your research topic or project is worth the time of your readers. </a:t>
            </a:r>
          </a:p>
          <a:p>
            <a:r>
              <a:rPr lang="en-US" dirty="0"/>
              <a:t>Read more: </a:t>
            </a:r>
            <a:r>
              <a:rPr lang="en-US" dirty="0">
                <a:hlinkClick r:id="rId2"/>
              </a:rPr>
              <a:t>https://www.legit.ng/1174941-background-study-research-write-2021.html</a:t>
            </a:r>
            <a:endParaRPr lang="en-US" dirty="0"/>
          </a:p>
          <a:p>
            <a:endParaRPr lang="en-US" dirty="0"/>
          </a:p>
          <a:p>
            <a:endParaRPr lang="en-US" dirty="0"/>
          </a:p>
          <a:p>
            <a:endParaRPr lang="en-US" dirty="0"/>
          </a:p>
          <a:p>
            <a:endParaRPr lang="en-US" dirty="0"/>
          </a:p>
          <a:p>
            <a:endParaRPr lang="en-US" dirty="0"/>
          </a:p>
          <a:p>
            <a:r>
              <a:rPr lang="en-US" dirty="0"/>
              <a:t>Read more: </a:t>
            </a:r>
            <a:r>
              <a:rPr lang="en-US" dirty="0">
                <a:hlinkClick r:id="rId2"/>
              </a:rPr>
              <a:t>https://www.legit.ng/1174941-background-study-research-write-2021.html</a:t>
            </a:r>
            <a:endParaRPr lang="en-US" dirty="0"/>
          </a:p>
        </p:txBody>
      </p:sp>
    </p:spTree>
    <p:extLst>
      <p:ext uri="{BB962C8B-B14F-4D97-AF65-F5344CB8AC3E}">
        <p14:creationId xmlns:p14="http://schemas.microsoft.com/office/powerpoint/2010/main" val="7388002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{84C40759-7875-B748-A309-A259F879F87A}tf10001060</Template>
  <TotalTime>12820</TotalTime>
  <Words>1138</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Project Module Week 2 </vt:lpstr>
      <vt:lpstr>Agenda:</vt:lpstr>
      <vt:lpstr>Objectives</vt:lpstr>
      <vt:lpstr>Objectives</vt:lpstr>
      <vt:lpstr>Objectives</vt:lpstr>
      <vt:lpstr>Example Objectives</vt:lpstr>
      <vt:lpstr>Example Objectives</vt:lpstr>
      <vt:lpstr>Action Words for Objectives and Technical Approach</vt:lpstr>
      <vt:lpstr>Background</vt:lpstr>
      <vt:lpstr>Background</vt:lpstr>
      <vt:lpstr>Motivation Example (Gibberish)</vt:lpstr>
      <vt:lpstr>Technical Approach </vt:lpstr>
      <vt:lpstr>Project Plan (Screenshot From Sample 3) </vt:lpstr>
      <vt:lpstr>Technical Details</vt:lpstr>
      <vt:lpstr>Evaluation</vt:lpstr>
      <vt:lpstr>Last steps:</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Module </dc:title>
  <dc:creator>Mansi Udani</dc:creator>
  <cp:lastModifiedBy>Himanshu Rathee</cp:lastModifiedBy>
  <cp:revision>11</cp:revision>
  <dcterms:created xsi:type="dcterms:W3CDTF">2021-09-20T21:37:15Z</dcterms:created>
  <dcterms:modified xsi:type="dcterms:W3CDTF">2022-10-05T23:15:00Z</dcterms:modified>
</cp:coreProperties>
</file>