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7" r:id="rId1"/>
  </p:sldMasterIdLst>
  <p:sldIdLst>
    <p:sldId id="258" r:id="rId2"/>
    <p:sldId id="265" r:id="rId3"/>
    <p:sldId id="273" r:id="rId4"/>
    <p:sldId id="275" r:id="rId5"/>
    <p:sldId id="260" r:id="rId6"/>
    <p:sldId id="261" r:id="rId7"/>
    <p:sldId id="268" r:id="rId8"/>
    <p:sldId id="262" r:id="rId9"/>
    <p:sldId id="269" r:id="rId10"/>
    <p:sldId id="259" r:id="rId11"/>
    <p:sldId id="266" r:id="rId12"/>
    <p:sldId id="267"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60"/>
  </p:normalViewPr>
  <p:slideViewPr>
    <p:cSldViewPr snapToGrid="0" snapToObjects="1">
      <p:cViewPr varScale="1">
        <p:scale>
          <a:sx n="91" d="100"/>
          <a:sy n="91" d="100"/>
        </p:scale>
        <p:origin x="34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3.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ata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4" Type="http://schemas.openxmlformats.org/officeDocument/2006/relationships/image" Target="../media/image22.svg"/></Relationships>
</file>

<file path=ppt/diagrams/_rels/drawing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4" Type="http://schemas.openxmlformats.org/officeDocument/2006/relationships/image" Target="../media/image22.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A609C3-6F63-46BB-AAED-B8405D14946B}" type="doc">
      <dgm:prSet loTypeId="urn:microsoft.com/office/officeart/2005/8/layout/list1" loCatId="list" qsTypeId="urn:microsoft.com/office/officeart/2005/8/quickstyle/simple4" qsCatId="simple" csTypeId="urn:microsoft.com/office/officeart/2005/8/colors/colorful2" csCatId="colorful" phldr="1"/>
      <dgm:spPr/>
      <dgm:t>
        <a:bodyPr/>
        <a:lstStyle/>
        <a:p>
          <a:endParaRPr lang="en-US"/>
        </a:p>
      </dgm:t>
    </dgm:pt>
    <dgm:pt modelId="{AEC0C893-AE89-4DAE-9C13-95EE46B2A50F}">
      <dgm:prSet/>
      <dgm:spPr/>
      <dgm:t>
        <a:bodyPr/>
        <a:lstStyle/>
        <a:p>
          <a:r>
            <a:rPr lang="en-US"/>
            <a:t>Module Descriptor </a:t>
          </a:r>
        </a:p>
      </dgm:t>
    </dgm:pt>
    <dgm:pt modelId="{73B854DE-B616-4A8F-BC00-9A9DDC95138C}" type="parTrans" cxnId="{5792A821-3160-4C8C-83A8-530FF25EA6BC}">
      <dgm:prSet/>
      <dgm:spPr/>
      <dgm:t>
        <a:bodyPr/>
        <a:lstStyle/>
        <a:p>
          <a:endParaRPr lang="en-US"/>
        </a:p>
      </dgm:t>
    </dgm:pt>
    <dgm:pt modelId="{DE472D5E-A81B-44DE-AF93-D636FC727EE3}" type="sibTrans" cxnId="{5792A821-3160-4C8C-83A8-530FF25EA6BC}">
      <dgm:prSet/>
      <dgm:spPr/>
      <dgm:t>
        <a:bodyPr/>
        <a:lstStyle/>
        <a:p>
          <a:endParaRPr lang="en-US"/>
        </a:p>
      </dgm:t>
    </dgm:pt>
    <dgm:pt modelId="{69C6F315-4EFB-48AD-ACE2-AFB9F7073C31}">
      <dgm:prSet/>
      <dgm:spPr/>
      <dgm:t>
        <a:bodyPr/>
        <a:lstStyle/>
        <a:p>
          <a:r>
            <a:rPr lang="en-US"/>
            <a:t>Project Overview</a:t>
          </a:r>
        </a:p>
      </dgm:t>
    </dgm:pt>
    <dgm:pt modelId="{4841FE7B-8345-418E-9F8B-FE1333A5D6CE}" type="parTrans" cxnId="{6C72A2D8-5EF6-40AF-B0AC-2EF0748EE210}">
      <dgm:prSet/>
      <dgm:spPr/>
      <dgm:t>
        <a:bodyPr/>
        <a:lstStyle/>
        <a:p>
          <a:endParaRPr lang="en-US"/>
        </a:p>
      </dgm:t>
    </dgm:pt>
    <dgm:pt modelId="{EF40C7D7-B040-44DF-A722-F959443F2815}" type="sibTrans" cxnId="{6C72A2D8-5EF6-40AF-B0AC-2EF0748EE210}">
      <dgm:prSet/>
      <dgm:spPr/>
      <dgm:t>
        <a:bodyPr/>
        <a:lstStyle/>
        <a:p>
          <a:endParaRPr lang="en-US"/>
        </a:p>
      </dgm:t>
    </dgm:pt>
    <dgm:pt modelId="{9BAEC31B-960C-422B-8C8D-8E7AE8F3243B}">
      <dgm:prSet/>
      <dgm:spPr/>
      <dgm:t>
        <a:bodyPr/>
        <a:lstStyle/>
        <a:p>
          <a:r>
            <a:rPr lang="en-US"/>
            <a:t>Project Proposal </a:t>
          </a:r>
        </a:p>
      </dgm:t>
    </dgm:pt>
    <dgm:pt modelId="{3DED0A5B-8E0B-46C1-AEB8-529300F7D9B6}" type="parTrans" cxnId="{56DD6886-7226-44E7-956D-443E74137C39}">
      <dgm:prSet/>
      <dgm:spPr/>
      <dgm:t>
        <a:bodyPr/>
        <a:lstStyle/>
        <a:p>
          <a:endParaRPr lang="en-US"/>
        </a:p>
      </dgm:t>
    </dgm:pt>
    <dgm:pt modelId="{3F22C06B-E445-4D10-AF69-3C0E0FE77242}" type="sibTrans" cxnId="{56DD6886-7226-44E7-956D-443E74137C39}">
      <dgm:prSet/>
      <dgm:spPr/>
      <dgm:t>
        <a:bodyPr/>
        <a:lstStyle/>
        <a:p>
          <a:endParaRPr lang="en-US"/>
        </a:p>
      </dgm:t>
    </dgm:pt>
    <dgm:pt modelId="{CE33226C-46EB-45DC-AB6C-2E6BEB09FAFC}">
      <dgm:prSet/>
      <dgm:spPr/>
      <dgm:t>
        <a:bodyPr/>
        <a:lstStyle/>
        <a:p>
          <a:r>
            <a:rPr lang="en-US"/>
            <a:t>Topic selection</a:t>
          </a:r>
        </a:p>
      </dgm:t>
    </dgm:pt>
    <dgm:pt modelId="{1EF9632E-0BBD-4505-B3EF-219A99EE4121}" type="parTrans" cxnId="{CC456644-AB9C-45FE-9C93-6A88E1B47D6C}">
      <dgm:prSet/>
      <dgm:spPr/>
      <dgm:t>
        <a:bodyPr/>
        <a:lstStyle/>
        <a:p>
          <a:endParaRPr lang="en-US"/>
        </a:p>
      </dgm:t>
    </dgm:pt>
    <dgm:pt modelId="{BAA39DD9-0D8D-472A-9DEE-AECC02391BD5}" type="sibTrans" cxnId="{CC456644-AB9C-45FE-9C93-6A88E1B47D6C}">
      <dgm:prSet/>
      <dgm:spPr/>
      <dgm:t>
        <a:bodyPr/>
        <a:lstStyle/>
        <a:p>
          <a:endParaRPr lang="en-US"/>
        </a:p>
      </dgm:t>
    </dgm:pt>
    <dgm:pt modelId="{B3DD0F19-81BC-484B-A2B9-1B03595011CC}">
      <dgm:prSet/>
      <dgm:spPr/>
      <dgm:t>
        <a:bodyPr/>
        <a:lstStyle/>
        <a:p>
          <a:r>
            <a:rPr lang="en-US" dirty="0"/>
            <a:t>Project Bounds</a:t>
          </a:r>
        </a:p>
      </dgm:t>
    </dgm:pt>
    <dgm:pt modelId="{39AA18A8-EF79-405C-9379-DBAE1F4061E2}" type="parTrans" cxnId="{AF655B62-97CC-4EC7-AE2C-121DAE493C45}">
      <dgm:prSet/>
      <dgm:spPr/>
      <dgm:t>
        <a:bodyPr/>
        <a:lstStyle/>
        <a:p>
          <a:endParaRPr lang="en-US"/>
        </a:p>
      </dgm:t>
    </dgm:pt>
    <dgm:pt modelId="{7CE9631D-B991-4D34-9C27-C79982ADCBCC}" type="sibTrans" cxnId="{AF655B62-97CC-4EC7-AE2C-121DAE493C45}">
      <dgm:prSet/>
      <dgm:spPr/>
      <dgm:t>
        <a:bodyPr/>
        <a:lstStyle/>
        <a:p>
          <a:endParaRPr lang="en-US"/>
        </a:p>
      </dgm:t>
    </dgm:pt>
    <dgm:pt modelId="{D0CE1F1C-2BEA-3541-87EC-F28653149950}" type="pres">
      <dgm:prSet presAssocID="{A4A609C3-6F63-46BB-AAED-B8405D14946B}" presName="linear" presStyleCnt="0">
        <dgm:presLayoutVars>
          <dgm:dir/>
          <dgm:animLvl val="lvl"/>
          <dgm:resizeHandles val="exact"/>
        </dgm:presLayoutVars>
      </dgm:prSet>
      <dgm:spPr/>
    </dgm:pt>
    <dgm:pt modelId="{D3C9B7F5-7C71-BB4A-BD66-C30383181CAD}" type="pres">
      <dgm:prSet presAssocID="{AEC0C893-AE89-4DAE-9C13-95EE46B2A50F}" presName="parentLin" presStyleCnt="0"/>
      <dgm:spPr/>
    </dgm:pt>
    <dgm:pt modelId="{EA76DE01-7ED6-4A46-9C7B-6E14D5AB3086}" type="pres">
      <dgm:prSet presAssocID="{AEC0C893-AE89-4DAE-9C13-95EE46B2A50F}" presName="parentLeftMargin" presStyleLbl="node1" presStyleIdx="0" presStyleCnt="5"/>
      <dgm:spPr/>
    </dgm:pt>
    <dgm:pt modelId="{C2A91F48-A3E5-5141-8D65-41B62AF31704}" type="pres">
      <dgm:prSet presAssocID="{AEC0C893-AE89-4DAE-9C13-95EE46B2A50F}" presName="parentText" presStyleLbl="node1" presStyleIdx="0" presStyleCnt="5">
        <dgm:presLayoutVars>
          <dgm:chMax val="0"/>
          <dgm:bulletEnabled val="1"/>
        </dgm:presLayoutVars>
      </dgm:prSet>
      <dgm:spPr/>
    </dgm:pt>
    <dgm:pt modelId="{055759C3-1C2B-AA46-8F86-71D7BB796CFC}" type="pres">
      <dgm:prSet presAssocID="{AEC0C893-AE89-4DAE-9C13-95EE46B2A50F}" presName="negativeSpace" presStyleCnt="0"/>
      <dgm:spPr/>
    </dgm:pt>
    <dgm:pt modelId="{F7348FD7-9752-6E42-990A-342B6A5C7A84}" type="pres">
      <dgm:prSet presAssocID="{AEC0C893-AE89-4DAE-9C13-95EE46B2A50F}" presName="childText" presStyleLbl="conFgAcc1" presStyleIdx="0" presStyleCnt="5">
        <dgm:presLayoutVars>
          <dgm:bulletEnabled val="1"/>
        </dgm:presLayoutVars>
      </dgm:prSet>
      <dgm:spPr/>
    </dgm:pt>
    <dgm:pt modelId="{D08CF6ED-5745-174C-A195-5020923C7307}" type="pres">
      <dgm:prSet presAssocID="{DE472D5E-A81B-44DE-AF93-D636FC727EE3}" presName="spaceBetweenRectangles" presStyleCnt="0"/>
      <dgm:spPr/>
    </dgm:pt>
    <dgm:pt modelId="{D663CD11-9CCA-DC4B-8811-9A4DA28BA5F9}" type="pres">
      <dgm:prSet presAssocID="{69C6F315-4EFB-48AD-ACE2-AFB9F7073C31}" presName="parentLin" presStyleCnt="0"/>
      <dgm:spPr/>
    </dgm:pt>
    <dgm:pt modelId="{824C415D-5909-C14D-9446-51D21F5964AF}" type="pres">
      <dgm:prSet presAssocID="{69C6F315-4EFB-48AD-ACE2-AFB9F7073C31}" presName="parentLeftMargin" presStyleLbl="node1" presStyleIdx="0" presStyleCnt="5"/>
      <dgm:spPr/>
    </dgm:pt>
    <dgm:pt modelId="{677B8636-87FE-F64E-96E3-BB3FEAD2B227}" type="pres">
      <dgm:prSet presAssocID="{69C6F315-4EFB-48AD-ACE2-AFB9F7073C31}" presName="parentText" presStyleLbl="node1" presStyleIdx="1" presStyleCnt="5">
        <dgm:presLayoutVars>
          <dgm:chMax val="0"/>
          <dgm:bulletEnabled val="1"/>
        </dgm:presLayoutVars>
      </dgm:prSet>
      <dgm:spPr/>
    </dgm:pt>
    <dgm:pt modelId="{56624540-873C-B84C-A4F9-4CAA3FE1247F}" type="pres">
      <dgm:prSet presAssocID="{69C6F315-4EFB-48AD-ACE2-AFB9F7073C31}" presName="negativeSpace" presStyleCnt="0"/>
      <dgm:spPr/>
    </dgm:pt>
    <dgm:pt modelId="{E5AF454F-879D-1048-95A0-E8B29F549381}" type="pres">
      <dgm:prSet presAssocID="{69C6F315-4EFB-48AD-ACE2-AFB9F7073C31}" presName="childText" presStyleLbl="conFgAcc1" presStyleIdx="1" presStyleCnt="5">
        <dgm:presLayoutVars>
          <dgm:bulletEnabled val="1"/>
        </dgm:presLayoutVars>
      </dgm:prSet>
      <dgm:spPr/>
    </dgm:pt>
    <dgm:pt modelId="{8D95E146-3E83-0944-AD16-815C55063A5C}" type="pres">
      <dgm:prSet presAssocID="{EF40C7D7-B040-44DF-A722-F959443F2815}" presName="spaceBetweenRectangles" presStyleCnt="0"/>
      <dgm:spPr/>
    </dgm:pt>
    <dgm:pt modelId="{07AD2D61-63A1-8041-9755-0FDF1A881709}" type="pres">
      <dgm:prSet presAssocID="{9BAEC31B-960C-422B-8C8D-8E7AE8F3243B}" presName="parentLin" presStyleCnt="0"/>
      <dgm:spPr/>
    </dgm:pt>
    <dgm:pt modelId="{9905D4AB-EC82-BA44-943B-58D9A69F5155}" type="pres">
      <dgm:prSet presAssocID="{9BAEC31B-960C-422B-8C8D-8E7AE8F3243B}" presName="parentLeftMargin" presStyleLbl="node1" presStyleIdx="1" presStyleCnt="5"/>
      <dgm:spPr/>
    </dgm:pt>
    <dgm:pt modelId="{FD007D0F-AD71-9446-9CD8-D5981638DD36}" type="pres">
      <dgm:prSet presAssocID="{9BAEC31B-960C-422B-8C8D-8E7AE8F3243B}" presName="parentText" presStyleLbl="node1" presStyleIdx="2" presStyleCnt="5">
        <dgm:presLayoutVars>
          <dgm:chMax val="0"/>
          <dgm:bulletEnabled val="1"/>
        </dgm:presLayoutVars>
      </dgm:prSet>
      <dgm:spPr/>
    </dgm:pt>
    <dgm:pt modelId="{6F8E55B1-892E-6F4E-847A-06EB4188388E}" type="pres">
      <dgm:prSet presAssocID="{9BAEC31B-960C-422B-8C8D-8E7AE8F3243B}" presName="negativeSpace" presStyleCnt="0"/>
      <dgm:spPr/>
    </dgm:pt>
    <dgm:pt modelId="{CB44322B-EEE5-A643-A6E0-BE3A2B23ECB4}" type="pres">
      <dgm:prSet presAssocID="{9BAEC31B-960C-422B-8C8D-8E7AE8F3243B}" presName="childText" presStyleLbl="conFgAcc1" presStyleIdx="2" presStyleCnt="5">
        <dgm:presLayoutVars>
          <dgm:bulletEnabled val="1"/>
        </dgm:presLayoutVars>
      </dgm:prSet>
      <dgm:spPr/>
    </dgm:pt>
    <dgm:pt modelId="{1C5E6BE1-0679-6444-B02C-D7445E0C4682}" type="pres">
      <dgm:prSet presAssocID="{3F22C06B-E445-4D10-AF69-3C0E0FE77242}" presName="spaceBetweenRectangles" presStyleCnt="0"/>
      <dgm:spPr/>
    </dgm:pt>
    <dgm:pt modelId="{4EFAC740-940C-D345-8B04-D2B8EDD9D615}" type="pres">
      <dgm:prSet presAssocID="{CE33226C-46EB-45DC-AB6C-2E6BEB09FAFC}" presName="parentLin" presStyleCnt="0"/>
      <dgm:spPr/>
    </dgm:pt>
    <dgm:pt modelId="{C01FC410-1BAE-014E-890B-444C5F4F71D6}" type="pres">
      <dgm:prSet presAssocID="{CE33226C-46EB-45DC-AB6C-2E6BEB09FAFC}" presName="parentLeftMargin" presStyleLbl="node1" presStyleIdx="2" presStyleCnt="5"/>
      <dgm:spPr/>
    </dgm:pt>
    <dgm:pt modelId="{16EC1830-37B7-8045-A2B6-B03A58F484F2}" type="pres">
      <dgm:prSet presAssocID="{CE33226C-46EB-45DC-AB6C-2E6BEB09FAFC}" presName="parentText" presStyleLbl="node1" presStyleIdx="3" presStyleCnt="5">
        <dgm:presLayoutVars>
          <dgm:chMax val="0"/>
          <dgm:bulletEnabled val="1"/>
        </dgm:presLayoutVars>
      </dgm:prSet>
      <dgm:spPr/>
    </dgm:pt>
    <dgm:pt modelId="{8386FA6B-6FD4-1049-8C0C-AB1A11E5E6C8}" type="pres">
      <dgm:prSet presAssocID="{CE33226C-46EB-45DC-AB6C-2E6BEB09FAFC}" presName="negativeSpace" presStyleCnt="0"/>
      <dgm:spPr/>
    </dgm:pt>
    <dgm:pt modelId="{8CE9B063-3829-E345-B4F0-3CC6E465022E}" type="pres">
      <dgm:prSet presAssocID="{CE33226C-46EB-45DC-AB6C-2E6BEB09FAFC}" presName="childText" presStyleLbl="conFgAcc1" presStyleIdx="3" presStyleCnt="5">
        <dgm:presLayoutVars>
          <dgm:bulletEnabled val="1"/>
        </dgm:presLayoutVars>
      </dgm:prSet>
      <dgm:spPr/>
    </dgm:pt>
    <dgm:pt modelId="{ACFD6A15-E89C-F048-A19C-720B5F9EF2A1}" type="pres">
      <dgm:prSet presAssocID="{BAA39DD9-0D8D-472A-9DEE-AECC02391BD5}" presName="spaceBetweenRectangles" presStyleCnt="0"/>
      <dgm:spPr/>
    </dgm:pt>
    <dgm:pt modelId="{BA29D3A1-C58B-2F46-995D-B3C0D082753A}" type="pres">
      <dgm:prSet presAssocID="{B3DD0F19-81BC-484B-A2B9-1B03595011CC}" presName="parentLin" presStyleCnt="0"/>
      <dgm:spPr/>
    </dgm:pt>
    <dgm:pt modelId="{26948B64-6EEA-A342-A2FF-F37382E8974D}" type="pres">
      <dgm:prSet presAssocID="{B3DD0F19-81BC-484B-A2B9-1B03595011CC}" presName="parentLeftMargin" presStyleLbl="node1" presStyleIdx="3" presStyleCnt="5"/>
      <dgm:spPr/>
    </dgm:pt>
    <dgm:pt modelId="{EE4CB181-953F-DF41-B2BE-81F04C055454}" type="pres">
      <dgm:prSet presAssocID="{B3DD0F19-81BC-484B-A2B9-1B03595011CC}" presName="parentText" presStyleLbl="node1" presStyleIdx="4" presStyleCnt="5">
        <dgm:presLayoutVars>
          <dgm:chMax val="0"/>
          <dgm:bulletEnabled val="1"/>
        </dgm:presLayoutVars>
      </dgm:prSet>
      <dgm:spPr/>
    </dgm:pt>
    <dgm:pt modelId="{B11745A9-776D-8541-8D5F-71129D4365FD}" type="pres">
      <dgm:prSet presAssocID="{B3DD0F19-81BC-484B-A2B9-1B03595011CC}" presName="negativeSpace" presStyleCnt="0"/>
      <dgm:spPr/>
    </dgm:pt>
    <dgm:pt modelId="{7847E566-42F0-5743-9280-65607323E3D5}" type="pres">
      <dgm:prSet presAssocID="{B3DD0F19-81BC-484B-A2B9-1B03595011CC}" presName="childText" presStyleLbl="conFgAcc1" presStyleIdx="4" presStyleCnt="5">
        <dgm:presLayoutVars>
          <dgm:bulletEnabled val="1"/>
        </dgm:presLayoutVars>
      </dgm:prSet>
      <dgm:spPr/>
    </dgm:pt>
  </dgm:ptLst>
  <dgm:cxnLst>
    <dgm:cxn modelId="{5792A821-3160-4C8C-83A8-530FF25EA6BC}" srcId="{A4A609C3-6F63-46BB-AAED-B8405D14946B}" destId="{AEC0C893-AE89-4DAE-9C13-95EE46B2A50F}" srcOrd="0" destOrd="0" parTransId="{73B854DE-B616-4A8F-BC00-9A9DDC95138C}" sibTransId="{DE472D5E-A81B-44DE-AF93-D636FC727EE3}"/>
    <dgm:cxn modelId="{9206D124-9801-AE4C-84C4-1E0534DD0902}" type="presOf" srcId="{9BAEC31B-960C-422B-8C8D-8E7AE8F3243B}" destId="{FD007D0F-AD71-9446-9CD8-D5981638DD36}" srcOrd="1" destOrd="0" presId="urn:microsoft.com/office/officeart/2005/8/layout/list1"/>
    <dgm:cxn modelId="{F3BD8625-7251-BA48-90B0-1606A58A2004}" type="presOf" srcId="{9BAEC31B-960C-422B-8C8D-8E7AE8F3243B}" destId="{9905D4AB-EC82-BA44-943B-58D9A69F5155}" srcOrd="0" destOrd="0" presId="urn:microsoft.com/office/officeart/2005/8/layout/list1"/>
    <dgm:cxn modelId="{2EF41730-A37A-9E43-B367-70117B65AA75}" type="presOf" srcId="{B3DD0F19-81BC-484B-A2B9-1B03595011CC}" destId="{26948B64-6EEA-A342-A2FF-F37382E8974D}" srcOrd="0" destOrd="0" presId="urn:microsoft.com/office/officeart/2005/8/layout/list1"/>
    <dgm:cxn modelId="{CD68AF41-A71A-424E-B450-AF4DF5B31ED1}" type="presOf" srcId="{A4A609C3-6F63-46BB-AAED-B8405D14946B}" destId="{D0CE1F1C-2BEA-3541-87EC-F28653149950}" srcOrd="0" destOrd="0" presId="urn:microsoft.com/office/officeart/2005/8/layout/list1"/>
    <dgm:cxn modelId="{AF655B62-97CC-4EC7-AE2C-121DAE493C45}" srcId="{A4A609C3-6F63-46BB-AAED-B8405D14946B}" destId="{B3DD0F19-81BC-484B-A2B9-1B03595011CC}" srcOrd="4" destOrd="0" parTransId="{39AA18A8-EF79-405C-9379-DBAE1F4061E2}" sibTransId="{7CE9631D-B991-4D34-9C27-C79982ADCBCC}"/>
    <dgm:cxn modelId="{CC456644-AB9C-45FE-9C93-6A88E1B47D6C}" srcId="{A4A609C3-6F63-46BB-AAED-B8405D14946B}" destId="{CE33226C-46EB-45DC-AB6C-2E6BEB09FAFC}" srcOrd="3" destOrd="0" parTransId="{1EF9632E-0BBD-4505-B3EF-219A99EE4121}" sibTransId="{BAA39DD9-0D8D-472A-9DEE-AECC02391BD5}"/>
    <dgm:cxn modelId="{04749169-EABC-B74B-94F4-65C8451FBC0F}" type="presOf" srcId="{CE33226C-46EB-45DC-AB6C-2E6BEB09FAFC}" destId="{C01FC410-1BAE-014E-890B-444C5F4F71D6}" srcOrd="0" destOrd="0" presId="urn:microsoft.com/office/officeart/2005/8/layout/list1"/>
    <dgm:cxn modelId="{56DD6886-7226-44E7-956D-443E74137C39}" srcId="{A4A609C3-6F63-46BB-AAED-B8405D14946B}" destId="{9BAEC31B-960C-422B-8C8D-8E7AE8F3243B}" srcOrd="2" destOrd="0" parTransId="{3DED0A5B-8E0B-46C1-AEB8-529300F7D9B6}" sibTransId="{3F22C06B-E445-4D10-AF69-3C0E0FE77242}"/>
    <dgm:cxn modelId="{B7EAA19C-4FFF-B34D-9556-3C15D3460B4E}" type="presOf" srcId="{AEC0C893-AE89-4DAE-9C13-95EE46B2A50F}" destId="{C2A91F48-A3E5-5141-8D65-41B62AF31704}" srcOrd="1" destOrd="0" presId="urn:microsoft.com/office/officeart/2005/8/layout/list1"/>
    <dgm:cxn modelId="{3A7F0DA0-4468-D649-A121-1887F2D23B0E}" type="presOf" srcId="{69C6F315-4EFB-48AD-ACE2-AFB9F7073C31}" destId="{677B8636-87FE-F64E-96E3-BB3FEAD2B227}" srcOrd="1" destOrd="0" presId="urn:microsoft.com/office/officeart/2005/8/layout/list1"/>
    <dgm:cxn modelId="{C7AC0DA6-CFBB-8B40-8574-10B338AB6BBA}" type="presOf" srcId="{CE33226C-46EB-45DC-AB6C-2E6BEB09FAFC}" destId="{16EC1830-37B7-8045-A2B6-B03A58F484F2}" srcOrd="1" destOrd="0" presId="urn:microsoft.com/office/officeart/2005/8/layout/list1"/>
    <dgm:cxn modelId="{40E4A8BD-DB6A-9C48-8834-F125131CC54A}" type="presOf" srcId="{B3DD0F19-81BC-484B-A2B9-1B03595011CC}" destId="{EE4CB181-953F-DF41-B2BE-81F04C055454}" srcOrd="1" destOrd="0" presId="urn:microsoft.com/office/officeart/2005/8/layout/list1"/>
    <dgm:cxn modelId="{6C72A2D8-5EF6-40AF-B0AC-2EF0748EE210}" srcId="{A4A609C3-6F63-46BB-AAED-B8405D14946B}" destId="{69C6F315-4EFB-48AD-ACE2-AFB9F7073C31}" srcOrd="1" destOrd="0" parTransId="{4841FE7B-8345-418E-9F8B-FE1333A5D6CE}" sibTransId="{EF40C7D7-B040-44DF-A722-F959443F2815}"/>
    <dgm:cxn modelId="{52A0BDE9-5B54-A042-9C75-6ADABE34B00D}" type="presOf" srcId="{AEC0C893-AE89-4DAE-9C13-95EE46B2A50F}" destId="{EA76DE01-7ED6-4A46-9C7B-6E14D5AB3086}" srcOrd="0" destOrd="0" presId="urn:microsoft.com/office/officeart/2005/8/layout/list1"/>
    <dgm:cxn modelId="{105451F0-53F5-564A-A07F-924584054F63}" type="presOf" srcId="{69C6F315-4EFB-48AD-ACE2-AFB9F7073C31}" destId="{824C415D-5909-C14D-9446-51D21F5964AF}" srcOrd="0" destOrd="0" presId="urn:microsoft.com/office/officeart/2005/8/layout/list1"/>
    <dgm:cxn modelId="{56B7758B-A526-474C-955B-71CB94BB29B2}" type="presParOf" srcId="{D0CE1F1C-2BEA-3541-87EC-F28653149950}" destId="{D3C9B7F5-7C71-BB4A-BD66-C30383181CAD}" srcOrd="0" destOrd="0" presId="urn:microsoft.com/office/officeart/2005/8/layout/list1"/>
    <dgm:cxn modelId="{98EB8F26-FF47-BB42-991E-C78974F51898}" type="presParOf" srcId="{D3C9B7F5-7C71-BB4A-BD66-C30383181CAD}" destId="{EA76DE01-7ED6-4A46-9C7B-6E14D5AB3086}" srcOrd="0" destOrd="0" presId="urn:microsoft.com/office/officeart/2005/8/layout/list1"/>
    <dgm:cxn modelId="{6F78172B-9262-C746-9CAA-DECAA2E22270}" type="presParOf" srcId="{D3C9B7F5-7C71-BB4A-BD66-C30383181CAD}" destId="{C2A91F48-A3E5-5141-8D65-41B62AF31704}" srcOrd="1" destOrd="0" presId="urn:microsoft.com/office/officeart/2005/8/layout/list1"/>
    <dgm:cxn modelId="{10CCB1AD-8CD6-D14E-982B-5BDE7EC77CFA}" type="presParOf" srcId="{D0CE1F1C-2BEA-3541-87EC-F28653149950}" destId="{055759C3-1C2B-AA46-8F86-71D7BB796CFC}" srcOrd="1" destOrd="0" presId="urn:microsoft.com/office/officeart/2005/8/layout/list1"/>
    <dgm:cxn modelId="{0F6BAA1F-0B12-7F46-BE1C-3AF1838BA09E}" type="presParOf" srcId="{D0CE1F1C-2BEA-3541-87EC-F28653149950}" destId="{F7348FD7-9752-6E42-990A-342B6A5C7A84}" srcOrd="2" destOrd="0" presId="urn:microsoft.com/office/officeart/2005/8/layout/list1"/>
    <dgm:cxn modelId="{ED1C5326-66A7-8043-B363-621011F4C513}" type="presParOf" srcId="{D0CE1F1C-2BEA-3541-87EC-F28653149950}" destId="{D08CF6ED-5745-174C-A195-5020923C7307}" srcOrd="3" destOrd="0" presId="urn:microsoft.com/office/officeart/2005/8/layout/list1"/>
    <dgm:cxn modelId="{0D49F1CC-2C80-174C-92EC-802864222997}" type="presParOf" srcId="{D0CE1F1C-2BEA-3541-87EC-F28653149950}" destId="{D663CD11-9CCA-DC4B-8811-9A4DA28BA5F9}" srcOrd="4" destOrd="0" presId="urn:microsoft.com/office/officeart/2005/8/layout/list1"/>
    <dgm:cxn modelId="{55252807-33A0-7B4C-ABD2-7CBF86896D3D}" type="presParOf" srcId="{D663CD11-9CCA-DC4B-8811-9A4DA28BA5F9}" destId="{824C415D-5909-C14D-9446-51D21F5964AF}" srcOrd="0" destOrd="0" presId="urn:microsoft.com/office/officeart/2005/8/layout/list1"/>
    <dgm:cxn modelId="{33AD2A55-19FE-314B-BC0F-488AAC5E4ECB}" type="presParOf" srcId="{D663CD11-9CCA-DC4B-8811-9A4DA28BA5F9}" destId="{677B8636-87FE-F64E-96E3-BB3FEAD2B227}" srcOrd="1" destOrd="0" presId="urn:microsoft.com/office/officeart/2005/8/layout/list1"/>
    <dgm:cxn modelId="{EA71A89B-ED08-4140-86FC-8550156B6898}" type="presParOf" srcId="{D0CE1F1C-2BEA-3541-87EC-F28653149950}" destId="{56624540-873C-B84C-A4F9-4CAA3FE1247F}" srcOrd="5" destOrd="0" presId="urn:microsoft.com/office/officeart/2005/8/layout/list1"/>
    <dgm:cxn modelId="{1AF2D59F-9976-1C4F-884B-6D58F4FF9786}" type="presParOf" srcId="{D0CE1F1C-2BEA-3541-87EC-F28653149950}" destId="{E5AF454F-879D-1048-95A0-E8B29F549381}" srcOrd="6" destOrd="0" presId="urn:microsoft.com/office/officeart/2005/8/layout/list1"/>
    <dgm:cxn modelId="{748BA6B0-FB22-C74D-BCBD-078034F83E77}" type="presParOf" srcId="{D0CE1F1C-2BEA-3541-87EC-F28653149950}" destId="{8D95E146-3E83-0944-AD16-815C55063A5C}" srcOrd="7" destOrd="0" presId="urn:microsoft.com/office/officeart/2005/8/layout/list1"/>
    <dgm:cxn modelId="{21698DC8-B834-5742-94FD-761D1A88C1F8}" type="presParOf" srcId="{D0CE1F1C-2BEA-3541-87EC-F28653149950}" destId="{07AD2D61-63A1-8041-9755-0FDF1A881709}" srcOrd="8" destOrd="0" presId="urn:microsoft.com/office/officeart/2005/8/layout/list1"/>
    <dgm:cxn modelId="{51347193-C41F-0F47-8427-774FE2DD4866}" type="presParOf" srcId="{07AD2D61-63A1-8041-9755-0FDF1A881709}" destId="{9905D4AB-EC82-BA44-943B-58D9A69F5155}" srcOrd="0" destOrd="0" presId="urn:microsoft.com/office/officeart/2005/8/layout/list1"/>
    <dgm:cxn modelId="{371A59D0-4771-564C-82EA-5DF89AFE16AA}" type="presParOf" srcId="{07AD2D61-63A1-8041-9755-0FDF1A881709}" destId="{FD007D0F-AD71-9446-9CD8-D5981638DD36}" srcOrd="1" destOrd="0" presId="urn:microsoft.com/office/officeart/2005/8/layout/list1"/>
    <dgm:cxn modelId="{6C95A6A6-6746-B844-AEC3-46C801E50138}" type="presParOf" srcId="{D0CE1F1C-2BEA-3541-87EC-F28653149950}" destId="{6F8E55B1-892E-6F4E-847A-06EB4188388E}" srcOrd="9" destOrd="0" presId="urn:microsoft.com/office/officeart/2005/8/layout/list1"/>
    <dgm:cxn modelId="{90017261-9DB9-AA41-8B1A-37BC58BB9141}" type="presParOf" srcId="{D0CE1F1C-2BEA-3541-87EC-F28653149950}" destId="{CB44322B-EEE5-A643-A6E0-BE3A2B23ECB4}" srcOrd="10" destOrd="0" presId="urn:microsoft.com/office/officeart/2005/8/layout/list1"/>
    <dgm:cxn modelId="{A433336E-00A9-1946-AF09-4E314309416E}" type="presParOf" srcId="{D0CE1F1C-2BEA-3541-87EC-F28653149950}" destId="{1C5E6BE1-0679-6444-B02C-D7445E0C4682}" srcOrd="11" destOrd="0" presId="urn:microsoft.com/office/officeart/2005/8/layout/list1"/>
    <dgm:cxn modelId="{5992CD92-8861-8444-96CB-0F10FB1BBC10}" type="presParOf" srcId="{D0CE1F1C-2BEA-3541-87EC-F28653149950}" destId="{4EFAC740-940C-D345-8B04-D2B8EDD9D615}" srcOrd="12" destOrd="0" presId="urn:microsoft.com/office/officeart/2005/8/layout/list1"/>
    <dgm:cxn modelId="{9BC9153D-50B9-D84B-B33A-0E877760F3DE}" type="presParOf" srcId="{4EFAC740-940C-D345-8B04-D2B8EDD9D615}" destId="{C01FC410-1BAE-014E-890B-444C5F4F71D6}" srcOrd="0" destOrd="0" presId="urn:microsoft.com/office/officeart/2005/8/layout/list1"/>
    <dgm:cxn modelId="{50096114-6B00-D444-BFB2-EDE52BBEF335}" type="presParOf" srcId="{4EFAC740-940C-D345-8B04-D2B8EDD9D615}" destId="{16EC1830-37B7-8045-A2B6-B03A58F484F2}" srcOrd="1" destOrd="0" presId="urn:microsoft.com/office/officeart/2005/8/layout/list1"/>
    <dgm:cxn modelId="{B41B7252-A0E0-B446-B2FA-9744D7110289}" type="presParOf" srcId="{D0CE1F1C-2BEA-3541-87EC-F28653149950}" destId="{8386FA6B-6FD4-1049-8C0C-AB1A11E5E6C8}" srcOrd="13" destOrd="0" presId="urn:microsoft.com/office/officeart/2005/8/layout/list1"/>
    <dgm:cxn modelId="{7A127D7E-0091-3841-B6D9-F8325D9C3C8C}" type="presParOf" srcId="{D0CE1F1C-2BEA-3541-87EC-F28653149950}" destId="{8CE9B063-3829-E345-B4F0-3CC6E465022E}" srcOrd="14" destOrd="0" presId="urn:microsoft.com/office/officeart/2005/8/layout/list1"/>
    <dgm:cxn modelId="{20246898-73B9-E645-AB4B-756432B0AE42}" type="presParOf" srcId="{D0CE1F1C-2BEA-3541-87EC-F28653149950}" destId="{ACFD6A15-E89C-F048-A19C-720B5F9EF2A1}" srcOrd="15" destOrd="0" presId="urn:microsoft.com/office/officeart/2005/8/layout/list1"/>
    <dgm:cxn modelId="{2B1394D7-EFB1-D848-8F31-A81CFCDFD042}" type="presParOf" srcId="{D0CE1F1C-2BEA-3541-87EC-F28653149950}" destId="{BA29D3A1-C58B-2F46-995D-B3C0D082753A}" srcOrd="16" destOrd="0" presId="urn:microsoft.com/office/officeart/2005/8/layout/list1"/>
    <dgm:cxn modelId="{AA80656C-536D-5349-912F-2199C50850FA}" type="presParOf" srcId="{BA29D3A1-C58B-2F46-995D-B3C0D082753A}" destId="{26948B64-6EEA-A342-A2FF-F37382E8974D}" srcOrd="0" destOrd="0" presId="urn:microsoft.com/office/officeart/2005/8/layout/list1"/>
    <dgm:cxn modelId="{B8C80DB9-561D-DD45-BA1F-5A2FF19B935F}" type="presParOf" srcId="{BA29D3A1-C58B-2F46-995D-B3C0D082753A}" destId="{EE4CB181-953F-DF41-B2BE-81F04C055454}" srcOrd="1" destOrd="0" presId="urn:microsoft.com/office/officeart/2005/8/layout/list1"/>
    <dgm:cxn modelId="{3BDEF50C-FAB3-0047-B898-DE1E455E5439}" type="presParOf" srcId="{D0CE1F1C-2BEA-3541-87EC-F28653149950}" destId="{B11745A9-776D-8541-8D5F-71129D4365FD}" srcOrd="17" destOrd="0" presId="urn:microsoft.com/office/officeart/2005/8/layout/list1"/>
    <dgm:cxn modelId="{2DCD48D6-AFFB-ED47-9612-2001D1FA222A}" type="presParOf" srcId="{D0CE1F1C-2BEA-3541-87EC-F28653149950}" destId="{7847E566-42F0-5743-9280-65607323E3D5}"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0A1B810-CB35-46AE-9E6F-D6B371374429}"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A2F6323D-A575-49DE-AC68-296F54C2B508}">
      <dgm:prSet/>
      <dgm:spPr/>
      <dgm:t>
        <a:bodyPr/>
        <a:lstStyle/>
        <a:p>
          <a:r>
            <a:rPr lang="en-IE"/>
            <a:t>Specify, design, implement and document a medium to large scale project in the chosen area of specialisation.</a:t>
          </a:r>
          <a:endParaRPr lang="en-US"/>
        </a:p>
      </dgm:t>
    </dgm:pt>
    <dgm:pt modelId="{977B4AB9-3DD1-4F7E-86DF-7BCE50678615}" type="parTrans" cxnId="{7A6574E2-68D6-4D17-9047-1695EAA025CC}">
      <dgm:prSet/>
      <dgm:spPr/>
      <dgm:t>
        <a:bodyPr/>
        <a:lstStyle/>
        <a:p>
          <a:endParaRPr lang="en-US"/>
        </a:p>
      </dgm:t>
    </dgm:pt>
    <dgm:pt modelId="{333D7391-4DAB-4993-918C-9BBBC6F35A9E}" type="sibTrans" cxnId="{7A6574E2-68D6-4D17-9047-1695EAA025CC}">
      <dgm:prSet/>
      <dgm:spPr/>
      <dgm:t>
        <a:bodyPr/>
        <a:lstStyle/>
        <a:p>
          <a:endParaRPr lang="en-US"/>
        </a:p>
      </dgm:t>
    </dgm:pt>
    <dgm:pt modelId="{7D86D383-2552-461A-BEF4-2AF9CBE26D5D}">
      <dgm:prSet/>
      <dgm:spPr/>
      <dgm:t>
        <a:bodyPr/>
        <a:lstStyle/>
        <a:p>
          <a:r>
            <a:rPr lang="en-IE" dirty="0"/>
            <a:t>Explain and justify the use and application of technology for a project.</a:t>
          </a:r>
          <a:endParaRPr lang="en-US" dirty="0"/>
        </a:p>
      </dgm:t>
    </dgm:pt>
    <dgm:pt modelId="{9584FFB2-6F61-4E32-A1BE-58C2826921F1}" type="parTrans" cxnId="{29E1B3E3-939D-4D2A-B4FF-A073829A0092}">
      <dgm:prSet/>
      <dgm:spPr/>
      <dgm:t>
        <a:bodyPr/>
        <a:lstStyle/>
        <a:p>
          <a:endParaRPr lang="en-US"/>
        </a:p>
      </dgm:t>
    </dgm:pt>
    <dgm:pt modelId="{74313CC0-9EFF-41E6-B406-D79E96F21230}" type="sibTrans" cxnId="{29E1B3E3-939D-4D2A-B4FF-A073829A0092}">
      <dgm:prSet/>
      <dgm:spPr/>
      <dgm:t>
        <a:bodyPr/>
        <a:lstStyle/>
        <a:p>
          <a:endParaRPr lang="en-US"/>
        </a:p>
      </dgm:t>
    </dgm:pt>
    <dgm:pt modelId="{C228C83E-3D94-4F50-9E90-46EBAFC2DF81}">
      <dgm:prSet/>
      <dgm:spPr/>
      <dgm:t>
        <a:bodyPr/>
        <a:lstStyle/>
        <a:p>
          <a:r>
            <a:rPr lang="en-IE" dirty="0"/>
            <a:t>Develop and enhance communication and presentation skills.</a:t>
          </a:r>
          <a:endParaRPr lang="en-US" dirty="0"/>
        </a:p>
      </dgm:t>
    </dgm:pt>
    <dgm:pt modelId="{E881B028-6EB1-46B2-8805-D8FF141E9ED9}" type="parTrans" cxnId="{AFFF8089-F739-4928-92DF-881AF68554FA}">
      <dgm:prSet/>
      <dgm:spPr/>
      <dgm:t>
        <a:bodyPr/>
        <a:lstStyle/>
        <a:p>
          <a:endParaRPr lang="en-US"/>
        </a:p>
      </dgm:t>
    </dgm:pt>
    <dgm:pt modelId="{52D635E2-C4C1-465A-9794-17F9D65449E9}" type="sibTrans" cxnId="{AFFF8089-F739-4928-92DF-881AF68554FA}">
      <dgm:prSet/>
      <dgm:spPr/>
      <dgm:t>
        <a:bodyPr/>
        <a:lstStyle/>
        <a:p>
          <a:endParaRPr lang="en-US"/>
        </a:p>
      </dgm:t>
    </dgm:pt>
    <dgm:pt modelId="{79700777-46E8-4DE1-A9F9-03CAD7D2CB73}" type="pres">
      <dgm:prSet presAssocID="{F0A1B810-CB35-46AE-9E6F-D6B371374429}" presName="root" presStyleCnt="0">
        <dgm:presLayoutVars>
          <dgm:dir/>
          <dgm:resizeHandles val="exact"/>
        </dgm:presLayoutVars>
      </dgm:prSet>
      <dgm:spPr/>
    </dgm:pt>
    <dgm:pt modelId="{474EBBDA-DF04-4FED-8A80-012E2E0746A7}" type="pres">
      <dgm:prSet presAssocID="{A2F6323D-A575-49DE-AC68-296F54C2B508}" presName="compNode" presStyleCnt="0"/>
      <dgm:spPr/>
    </dgm:pt>
    <dgm:pt modelId="{CCA5231C-D9EB-44E2-9649-820903B7F49B}" type="pres">
      <dgm:prSet presAssocID="{A2F6323D-A575-49DE-AC68-296F54C2B508}" presName="bgRect" presStyleLbl="bgShp" presStyleIdx="0" presStyleCnt="3"/>
      <dgm:spPr/>
    </dgm:pt>
    <dgm:pt modelId="{F4374D3B-4876-4EF5-B2F1-661F0F2F4B8A}" type="pres">
      <dgm:prSet presAssocID="{A2F6323D-A575-49DE-AC68-296F54C2B50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esentation with Checklist"/>
        </a:ext>
      </dgm:extLst>
    </dgm:pt>
    <dgm:pt modelId="{72F1852E-E4CC-40AB-9132-1EC6BE05A940}" type="pres">
      <dgm:prSet presAssocID="{A2F6323D-A575-49DE-AC68-296F54C2B508}" presName="spaceRect" presStyleCnt="0"/>
      <dgm:spPr/>
    </dgm:pt>
    <dgm:pt modelId="{44D7EE1F-2568-4504-BE12-13E8D4E3B9E5}" type="pres">
      <dgm:prSet presAssocID="{A2F6323D-A575-49DE-AC68-296F54C2B508}" presName="parTx" presStyleLbl="revTx" presStyleIdx="0" presStyleCnt="3">
        <dgm:presLayoutVars>
          <dgm:chMax val="0"/>
          <dgm:chPref val="0"/>
        </dgm:presLayoutVars>
      </dgm:prSet>
      <dgm:spPr/>
    </dgm:pt>
    <dgm:pt modelId="{7F331782-7C9B-4527-BFC8-4E63947EB110}" type="pres">
      <dgm:prSet presAssocID="{333D7391-4DAB-4993-918C-9BBBC6F35A9E}" presName="sibTrans" presStyleCnt="0"/>
      <dgm:spPr/>
    </dgm:pt>
    <dgm:pt modelId="{C89A5E24-E077-4757-96FF-FA68FCA06B5F}" type="pres">
      <dgm:prSet presAssocID="{7D86D383-2552-461A-BEF4-2AF9CBE26D5D}" presName="compNode" presStyleCnt="0"/>
      <dgm:spPr/>
    </dgm:pt>
    <dgm:pt modelId="{8157DF51-1093-4FFD-B5EA-2FE30F541030}" type="pres">
      <dgm:prSet presAssocID="{7D86D383-2552-461A-BEF4-2AF9CBE26D5D}" presName="bgRect" presStyleLbl="bgShp" presStyleIdx="1" presStyleCnt="3"/>
      <dgm:spPr/>
    </dgm:pt>
    <dgm:pt modelId="{C601E41D-2544-4FF4-A947-4C2C704C2C22}" type="pres">
      <dgm:prSet presAssocID="{7D86D383-2552-461A-BEF4-2AF9CBE26D5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C3A1A6E5-5867-4DF6-8A29-CD6EA10FD140}" type="pres">
      <dgm:prSet presAssocID="{7D86D383-2552-461A-BEF4-2AF9CBE26D5D}" presName="spaceRect" presStyleCnt="0"/>
      <dgm:spPr/>
    </dgm:pt>
    <dgm:pt modelId="{D12C2D46-F591-45AA-BAE9-026E501F2A18}" type="pres">
      <dgm:prSet presAssocID="{7D86D383-2552-461A-BEF4-2AF9CBE26D5D}" presName="parTx" presStyleLbl="revTx" presStyleIdx="1" presStyleCnt="3">
        <dgm:presLayoutVars>
          <dgm:chMax val="0"/>
          <dgm:chPref val="0"/>
        </dgm:presLayoutVars>
      </dgm:prSet>
      <dgm:spPr/>
    </dgm:pt>
    <dgm:pt modelId="{4217E6F3-E1E1-49B9-A0B0-F2B4CC16FE7A}" type="pres">
      <dgm:prSet presAssocID="{74313CC0-9EFF-41E6-B406-D79E96F21230}" presName="sibTrans" presStyleCnt="0"/>
      <dgm:spPr/>
    </dgm:pt>
    <dgm:pt modelId="{B43AABC2-DC75-457C-BCBE-B2474120CF31}" type="pres">
      <dgm:prSet presAssocID="{C228C83E-3D94-4F50-9E90-46EBAFC2DF81}" presName="compNode" presStyleCnt="0"/>
      <dgm:spPr/>
    </dgm:pt>
    <dgm:pt modelId="{C9ACE2A2-C078-48F8-B00A-15E24FFB56EC}" type="pres">
      <dgm:prSet presAssocID="{C228C83E-3D94-4F50-9E90-46EBAFC2DF81}" presName="bgRect" presStyleLbl="bgShp" presStyleIdx="2" presStyleCnt="3"/>
      <dgm:spPr/>
    </dgm:pt>
    <dgm:pt modelId="{B45FE0A3-6620-4981-8595-93DC173E9842}" type="pres">
      <dgm:prSet presAssocID="{C228C83E-3D94-4F50-9E90-46EBAFC2DF8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eacher"/>
        </a:ext>
      </dgm:extLst>
    </dgm:pt>
    <dgm:pt modelId="{57CE7549-BBB4-4352-BE51-0AFF558A0783}" type="pres">
      <dgm:prSet presAssocID="{C228C83E-3D94-4F50-9E90-46EBAFC2DF81}" presName="spaceRect" presStyleCnt="0"/>
      <dgm:spPr/>
    </dgm:pt>
    <dgm:pt modelId="{20C92982-419E-4ADC-9D87-A54BF0F964D4}" type="pres">
      <dgm:prSet presAssocID="{C228C83E-3D94-4F50-9E90-46EBAFC2DF81}" presName="parTx" presStyleLbl="revTx" presStyleIdx="2" presStyleCnt="3">
        <dgm:presLayoutVars>
          <dgm:chMax val="0"/>
          <dgm:chPref val="0"/>
        </dgm:presLayoutVars>
      </dgm:prSet>
      <dgm:spPr/>
    </dgm:pt>
  </dgm:ptLst>
  <dgm:cxnLst>
    <dgm:cxn modelId="{74A21D1A-7B1F-476C-A5DC-7651926E8D4B}" type="presOf" srcId="{A2F6323D-A575-49DE-AC68-296F54C2B508}" destId="{44D7EE1F-2568-4504-BE12-13E8D4E3B9E5}" srcOrd="0" destOrd="0" presId="urn:microsoft.com/office/officeart/2018/2/layout/IconVerticalSolidList"/>
    <dgm:cxn modelId="{56C2E73A-D3FD-4F53-B918-EB3C7A6D0CFA}" type="presOf" srcId="{C228C83E-3D94-4F50-9E90-46EBAFC2DF81}" destId="{20C92982-419E-4ADC-9D87-A54BF0F964D4}" srcOrd="0" destOrd="0" presId="urn:microsoft.com/office/officeart/2018/2/layout/IconVerticalSolidList"/>
    <dgm:cxn modelId="{AFFF8089-F739-4928-92DF-881AF68554FA}" srcId="{F0A1B810-CB35-46AE-9E6F-D6B371374429}" destId="{C228C83E-3D94-4F50-9E90-46EBAFC2DF81}" srcOrd="2" destOrd="0" parTransId="{E881B028-6EB1-46B2-8805-D8FF141E9ED9}" sibTransId="{52D635E2-C4C1-465A-9794-17F9D65449E9}"/>
    <dgm:cxn modelId="{1D5474CF-452F-417B-B389-491FAA07ABBC}" type="presOf" srcId="{7D86D383-2552-461A-BEF4-2AF9CBE26D5D}" destId="{D12C2D46-F591-45AA-BAE9-026E501F2A18}" srcOrd="0" destOrd="0" presId="urn:microsoft.com/office/officeart/2018/2/layout/IconVerticalSolidList"/>
    <dgm:cxn modelId="{7A6574E2-68D6-4D17-9047-1695EAA025CC}" srcId="{F0A1B810-CB35-46AE-9E6F-D6B371374429}" destId="{A2F6323D-A575-49DE-AC68-296F54C2B508}" srcOrd="0" destOrd="0" parTransId="{977B4AB9-3DD1-4F7E-86DF-7BCE50678615}" sibTransId="{333D7391-4DAB-4993-918C-9BBBC6F35A9E}"/>
    <dgm:cxn modelId="{29E1B3E3-939D-4D2A-B4FF-A073829A0092}" srcId="{F0A1B810-CB35-46AE-9E6F-D6B371374429}" destId="{7D86D383-2552-461A-BEF4-2AF9CBE26D5D}" srcOrd="1" destOrd="0" parTransId="{9584FFB2-6F61-4E32-A1BE-58C2826921F1}" sibTransId="{74313CC0-9EFF-41E6-B406-D79E96F21230}"/>
    <dgm:cxn modelId="{FF6575E9-FE0A-4FA3-B896-D1543C225821}" type="presOf" srcId="{F0A1B810-CB35-46AE-9E6F-D6B371374429}" destId="{79700777-46E8-4DE1-A9F9-03CAD7D2CB73}" srcOrd="0" destOrd="0" presId="urn:microsoft.com/office/officeart/2018/2/layout/IconVerticalSolidList"/>
    <dgm:cxn modelId="{5C18C909-C0DE-4808-A3A9-23520FB38ECA}" type="presParOf" srcId="{79700777-46E8-4DE1-A9F9-03CAD7D2CB73}" destId="{474EBBDA-DF04-4FED-8A80-012E2E0746A7}" srcOrd="0" destOrd="0" presId="urn:microsoft.com/office/officeart/2018/2/layout/IconVerticalSolidList"/>
    <dgm:cxn modelId="{EEF3107C-DD7F-41AD-9C4B-E29E5DFC794B}" type="presParOf" srcId="{474EBBDA-DF04-4FED-8A80-012E2E0746A7}" destId="{CCA5231C-D9EB-44E2-9649-820903B7F49B}" srcOrd="0" destOrd="0" presId="urn:microsoft.com/office/officeart/2018/2/layout/IconVerticalSolidList"/>
    <dgm:cxn modelId="{4F4B4789-0628-4375-A19B-3B896CA1668A}" type="presParOf" srcId="{474EBBDA-DF04-4FED-8A80-012E2E0746A7}" destId="{F4374D3B-4876-4EF5-B2F1-661F0F2F4B8A}" srcOrd="1" destOrd="0" presId="urn:microsoft.com/office/officeart/2018/2/layout/IconVerticalSolidList"/>
    <dgm:cxn modelId="{42791A45-949E-4715-B91F-CB6B4F05F7B7}" type="presParOf" srcId="{474EBBDA-DF04-4FED-8A80-012E2E0746A7}" destId="{72F1852E-E4CC-40AB-9132-1EC6BE05A940}" srcOrd="2" destOrd="0" presId="urn:microsoft.com/office/officeart/2018/2/layout/IconVerticalSolidList"/>
    <dgm:cxn modelId="{6BD73226-5159-4F20-A4A7-4B3582A38F9D}" type="presParOf" srcId="{474EBBDA-DF04-4FED-8A80-012E2E0746A7}" destId="{44D7EE1F-2568-4504-BE12-13E8D4E3B9E5}" srcOrd="3" destOrd="0" presId="urn:microsoft.com/office/officeart/2018/2/layout/IconVerticalSolidList"/>
    <dgm:cxn modelId="{384D488D-139E-43D7-92C9-87A06FA3C88F}" type="presParOf" srcId="{79700777-46E8-4DE1-A9F9-03CAD7D2CB73}" destId="{7F331782-7C9B-4527-BFC8-4E63947EB110}" srcOrd="1" destOrd="0" presId="urn:microsoft.com/office/officeart/2018/2/layout/IconVerticalSolidList"/>
    <dgm:cxn modelId="{0CB961CA-8BDC-4C17-B8FF-E95EFDF863BE}" type="presParOf" srcId="{79700777-46E8-4DE1-A9F9-03CAD7D2CB73}" destId="{C89A5E24-E077-4757-96FF-FA68FCA06B5F}" srcOrd="2" destOrd="0" presId="urn:microsoft.com/office/officeart/2018/2/layout/IconVerticalSolidList"/>
    <dgm:cxn modelId="{D7C388FE-4409-4F15-AED2-9D42F913F6E6}" type="presParOf" srcId="{C89A5E24-E077-4757-96FF-FA68FCA06B5F}" destId="{8157DF51-1093-4FFD-B5EA-2FE30F541030}" srcOrd="0" destOrd="0" presId="urn:microsoft.com/office/officeart/2018/2/layout/IconVerticalSolidList"/>
    <dgm:cxn modelId="{8226D34E-94B2-4FBD-A908-BEB9BAB6E7FE}" type="presParOf" srcId="{C89A5E24-E077-4757-96FF-FA68FCA06B5F}" destId="{C601E41D-2544-4FF4-A947-4C2C704C2C22}" srcOrd="1" destOrd="0" presId="urn:microsoft.com/office/officeart/2018/2/layout/IconVerticalSolidList"/>
    <dgm:cxn modelId="{D4A78463-7EB5-4E3F-9852-37DD1677CE5E}" type="presParOf" srcId="{C89A5E24-E077-4757-96FF-FA68FCA06B5F}" destId="{C3A1A6E5-5867-4DF6-8A29-CD6EA10FD140}" srcOrd="2" destOrd="0" presId="urn:microsoft.com/office/officeart/2018/2/layout/IconVerticalSolidList"/>
    <dgm:cxn modelId="{3E820E70-10D6-46A7-878B-11A398BEEF34}" type="presParOf" srcId="{C89A5E24-E077-4757-96FF-FA68FCA06B5F}" destId="{D12C2D46-F591-45AA-BAE9-026E501F2A18}" srcOrd="3" destOrd="0" presId="urn:microsoft.com/office/officeart/2018/2/layout/IconVerticalSolidList"/>
    <dgm:cxn modelId="{55C7AA90-1E50-4600-B6F5-09E3EA5533D4}" type="presParOf" srcId="{79700777-46E8-4DE1-A9F9-03CAD7D2CB73}" destId="{4217E6F3-E1E1-49B9-A0B0-F2B4CC16FE7A}" srcOrd="3" destOrd="0" presId="urn:microsoft.com/office/officeart/2018/2/layout/IconVerticalSolidList"/>
    <dgm:cxn modelId="{32CBF2B0-52E2-488A-92B5-3E2CCCEF3248}" type="presParOf" srcId="{79700777-46E8-4DE1-A9F9-03CAD7D2CB73}" destId="{B43AABC2-DC75-457C-BCBE-B2474120CF31}" srcOrd="4" destOrd="0" presId="urn:microsoft.com/office/officeart/2018/2/layout/IconVerticalSolidList"/>
    <dgm:cxn modelId="{63B6663E-0BEB-4375-BD68-6561C772D94C}" type="presParOf" srcId="{B43AABC2-DC75-457C-BCBE-B2474120CF31}" destId="{C9ACE2A2-C078-48F8-B00A-15E24FFB56EC}" srcOrd="0" destOrd="0" presId="urn:microsoft.com/office/officeart/2018/2/layout/IconVerticalSolidList"/>
    <dgm:cxn modelId="{06A24B93-62B5-4E14-A86F-9E4CEF27A3BC}" type="presParOf" srcId="{B43AABC2-DC75-457C-BCBE-B2474120CF31}" destId="{B45FE0A3-6620-4981-8595-93DC173E9842}" srcOrd="1" destOrd="0" presId="urn:microsoft.com/office/officeart/2018/2/layout/IconVerticalSolidList"/>
    <dgm:cxn modelId="{5EBBB037-4AB7-4A55-B78D-6C5CD0B29D50}" type="presParOf" srcId="{B43AABC2-DC75-457C-BCBE-B2474120CF31}" destId="{57CE7549-BBB4-4352-BE51-0AFF558A0783}" srcOrd="2" destOrd="0" presId="urn:microsoft.com/office/officeart/2018/2/layout/IconVerticalSolidList"/>
    <dgm:cxn modelId="{65534BD2-7B57-4A4C-B12D-D961D688CA3B}" type="presParOf" srcId="{B43AABC2-DC75-457C-BCBE-B2474120CF31}" destId="{20C92982-419E-4ADC-9D87-A54BF0F964D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2148EDC-44FE-42CC-A005-9DD447AFB46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8DA697E-C818-409B-AAA5-4698B75AE9A1}">
      <dgm:prSet/>
      <dgm:spPr/>
      <dgm:t>
        <a:bodyPr/>
        <a:lstStyle/>
        <a:p>
          <a:r>
            <a:rPr lang="en-US" dirty="0"/>
            <a:t>Abstract</a:t>
          </a:r>
        </a:p>
      </dgm:t>
    </dgm:pt>
    <dgm:pt modelId="{7CA7E0F1-ABC0-469F-85C4-8574AEF987BB}" type="parTrans" cxnId="{0773B263-4E8E-48AF-B335-0EA232586C5B}">
      <dgm:prSet/>
      <dgm:spPr/>
      <dgm:t>
        <a:bodyPr/>
        <a:lstStyle/>
        <a:p>
          <a:endParaRPr lang="en-US"/>
        </a:p>
      </dgm:t>
    </dgm:pt>
    <dgm:pt modelId="{28C19971-4FE3-44E5-8648-97231754CAD0}" type="sibTrans" cxnId="{0773B263-4E8E-48AF-B335-0EA232586C5B}">
      <dgm:prSet/>
      <dgm:spPr/>
      <dgm:t>
        <a:bodyPr/>
        <a:lstStyle/>
        <a:p>
          <a:endParaRPr lang="en-US"/>
        </a:p>
      </dgm:t>
    </dgm:pt>
    <dgm:pt modelId="{C5688EE2-0AC3-4457-A929-7BC71152BA83}">
      <dgm:prSet/>
      <dgm:spPr/>
      <dgm:t>
        <a:bodyPr/>
        <a:lstStyle/>
        <a:p>
          <a:r>
            <a:rPr lang="en-US"/>
            <a:t>Introduction</a:t>
          </a:r>
        </a:p>
      </dgm:t>
    </dgm:pt>
    <dgm:pt modelId="{54903F86-61F5-4E41-B894-4BEABDEE952C}" type="parTrans" cxnId="{1A9F3131-CC0A-4785-8B39-5FA998F2380C}">
      <dgm:prSet/>
      <dgm:spPr/>
      <dgm:t>
        <a:bodyPr/>
        <a:lstStyle/>
        <a:p>
          <a:endParaRPr lang="en-US"/>
        </a:p>
      </dgm:t>
    </dgm:pt>
    <dgm:pt modelId="{490A6405-FB63-4C67-A454-E95B87C8B742}" type="sibTrans" cxnId="{1A9F3131-CC0A-4785-8B39-5FA998F2380C}">
      <dgm:prSet/>
      <dgm:spPr/>
      <dgm:t>
        <a:bodyPr/>
        <a:lstStyle/>
        <a:p>
          <a:endParaRPr lang="en-US"/>
        </a:p>
      </dgm:t>
    </dgm:pt>
    <dgm:pt modelId="{5DE53E38-537D-4BA5-AC84-FEF7C9626770}">
      <dgm:prSet/>
      <dgm:spPr/>
      <dgm:t>
        <a:bodyPr/>
        <a:lstStyle/>
        <a:p>
          <a:r>
            <a:rPr lang="en-US"/>
            <a:t>Research Question</a:t>
          </a:r>
        </a:p>
      </dgm:t>
    </dgm:pt>
    <dgm:pt modelId="{0B7BB828-1304-450C-906D-12BDA0B6592C}" type="parTrans" cxnId="{6070C336-D27C-4962-8D33-5858FC98DA27}">
      <dgm:prSet/>
      <dgm:spPr/>
      <dgm:t>
        <a:bodyPr/>
        <a:lstStyle/>
        <a:p>
          <a:endParaRPr lang="en-US"/>
        </a:p>
      </dgm:t>
    </dgm:pt>
    <dgm:pt modelId="{86EA1C0C-FFD1-4518-801A-4DAA24492EFC}" type="sibTrans" cxnId="{6070C336-D27C-4962-8D33-5858FC98DA27}">
      <dgm:prSet/>
      <dgm:spPr/>
      <dgm:t>
        <a:bodyPr/>
        <a:lstStyle/>
        <a:p>
          <a:endParaRPr lang="en-US"/>
        </a:p>
      </dgm:t>
    </dgm:pt>
    <dgm:pt modelId="{0F2AB70E-9667-415E-AA8B-CA45AA7D2F6E}">
      <dgm:prSet/>
      <dgm:spPr/>
      <dgm:t>
        <a:bodyPr/>
        <a:lstStyle/>
        <a:p>
          <a:r>
            <a:rPr lang="en-US"/>
            <a:t>Methodology </a:t>
          </a:r>
        </a:p>
      </dgm:t>
    </dgm:pt>
    <dgm:pt modelId="{23BA9D4A-0930-41CC-BE86-6AD0E29CAE35}" type="parTrans" cxnId="{F72B5DD5-6127-42BF-B7AE-09C59348B50F}">
      <dgm:prSet/>
      <dgm:spPr/>
      <dgm:t>
        <a:bodyPr/>
        <a:lstStyle/>
        <a:p>
          <a:endParaRPr lang="en-US"/>
        </a:p>
      </dgm:t>
    </dgm:pt>
    <dgm:pt modelId="{0ED2633F-1D89-4F2B-872B-0BA9E702F5CC}" type="sibTrans" cxnId="{F72B5DD5-6127-42BF-B7AE-09C59348B50F}">
      <dgm:prSet/>
      <dgm:spPr/>
      <dgm:t>
        <a:bodyPr/>
        <a:lstStyle/>
        <a:p>
          <a:endParaRPr lang="en-US"/>
        </a:p>
      </dgm:t>
    </dgm:pt>
    <dgm:pt modelId="{8353755C-5650-436C-89DB-03820D95D37D}">
      <dgm:prSet/>
      <dgm:spPr/>
      <dgm:t>
        <a:bodyPr/>
        <a:lstStyle/>
        <a:p>
          <a:r>
            <a:rPr lang="en-US"/>
            <a:t>Conclusion </a:t>
          </a:r>
        </a:p>
      </dgm:t>
    </dgm:pt>
    <dgm:pt modelId="{65096BBF-43AA-41AD-BF46-D0F1FAEA89F1}" type="parTrans" cxnId="{2B9A0F52-FABA-4E55-8117-969226B3693B}">
      <dgm:prSet/>
      <dgm:spPr/>
      <dgm:t>
        <a:bodyPr/>
        <a:lstStyle/>
        <a:p>
          <a:endParaRPr lang="en-US"/>
        </a:p>
      </dgm:t>
    </dgm:pt>
    <dgm:pt modelId="{21AABF9A-963E-4ED2-85A4-680961821289}" type="sibTrans" cxnId="{2B9A0F52-FABA-4E55-8117-969226B3693B}">
      <dgm:prSet/>
      <dgm:spPr/>
      <dgm:t>
        <a:bodyPr/>
        <a:lstStyle/>
        <a:p>
          <a:endParaRPr lang="en-US"/>
        </a:p>
      </dgm:t>
    </dgm:pt>
    <dgm:pt modelId="{88F1B44F-8EDB-4613-B53C-DA6BDBD7AC0F}">
      <dgm:prSet/>
      <dgm:spPr/>
      <dgm:t>
        <a:bodyPr/>
        <a:lstStyle/>
        <a:p>
          <a:r>
            <a:rPr lang="en-US"/>
            <a:t>References </a:t>
          </a:r>
        </a:p>
      </dgm:t>
    </dgm:pt>
    <dgm:pt modelId="{AE2E5086-7603-4C3A-B1BF-34301BBC4963}" type="parTrans" cxnId="{753C694A-4766-4122-A79C-352EAD66D79C}">
      <dgm:prSet/>
      <dgm:spPr/>
      <dgm:t>
        <a:bodyPr/>
        <a:lstStyle/>
        <a:p>
          <a:endParaRPr lang="en-US"/>
        </a:p>
      </dgm:t>
    </dgm:pt>
    <dgm:pt modelId="{46CD9D1F-FF2C-484B-B42A-2C68E6749EEA}" type="sibTrans" cxnId="{753C694A-4766-4122-A79C-352EAD66D79C}">
      <dgm:prSet/>
      <dgm:spPr/>
      <dgm:t>
        <a:bodyPr/>
        <a:lstStyle/>
        <a:p>
          <a:endParaRPr lang="en-US"/>
        </a:p>
      </dgm:t>
    </dgm:pt>
    <dgm:pt modelId="{D5C3E898-0B4F-4034-A6F3-367B9283693A}" type="pres">
      <dgm:prSet presAssocID="{62148EDC-44FE-42CC-A005-9DD447AFB465}" presName="root" presStyleCnt="0">
        <dgm:presLayoutVars>
          <dgm:dir/>
          <dgm:resizeHandles val="exact"/>
        </dgm:presLayoutVars>
      </dgm:prSet>
      <dgm:spPr/>
    </dgm:pt>
    <dgm:pt modelId="{0EE23688-5505-4D97-834B-55AA63DAF64C}" type="pres">
      <dgm:prSet presAssocID="{48DA697E-C818-409B-AAA5-4698B75AE9A1}" presName="compNode" presStyleCnt="0"/>
      <dgm:spPr/>
    </dgm:pt>
    <dgm:pt modelId="{2209FE84-5820-40FF-BD5D-93329ABE35A7}" type="pres">
      <dgm:prSet presAssocID="{48DA697E-C818-409B-AAA5-4698B75AE9A1}" presName="bgRect" presStyleLbl="bgShp" presStyleIdx="0" presStyleCnt="6"/>
      <dgm:spPr/>
    </dgm:pt>
    <dgm:pt modelId="{C902D419-28FE-42FD-90F5-99509151F6A0}" type="pres">
      <dgm:prSet presAssocID="{48DA697E-C818-409B-AAA5-4698B75AE9A1}"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rg"/>
        </a:ext>
      </dgm:extLst>
    </dgm:pt>
    <dgm:pt modelId="{1C53E39E-9C4E-47C4-ADF6-1ADA5BAFD668}" type="pres">
      <dgm:prSet presAssocID="{48DA697E-C818-409B-AAA5-4698B75AE9A1}" presName="spaceRect" presStyleCnt="0"/>
      <dgm:spPr/>
    </dgm:pt>
    <dgm:pt modelId="{383DA67D-0E4C-4FA2-ADB0-B34664AC5188}" type="pres">
      <dgm:prSet presAssocID="{48DA697E-C818-409B-AAA5-4698B75AE9A1}" presName="parTx" presStyleLbl="revTx" presStyleIdx="0" presStyleCnt="6">
        <dgm:presLayoutVars>
          <dgm:chMax val="0"/>
          <dgm:chPref val="0"/>
        </dgm:presLayoutVars>
      </dgm:prSet>
      <dgm:spPr/>
    </dgm:pt>
    <dgm:pt modelId="{EE317FCD-CE0E-4135-9E31-4B991A900546}" type="pres">
      <dgm:prSet presAssocID="{28C19971-4FE3-44E5-8648-97231754CAD0}" presName="sibTrans" presStyleCnt="0"/>
      <dgm:spPr/>
    </dgm:pt>
    <dgm:pt modelId="{79828C05-F1A1-4AD5-AEE7-65FB294A1C99}" type="pres">
      <dgm:prSet presAssocID="{C5688EE2-0AC3-4457-A929-7BC71152BA83}" presName="compNode" presStyleCnt="0"/>
      <dgm:spPr/>
    </dgm:pt>
    <dgm:pt modelId="{0C366F85-86BB-45D4-8EF1-2CFAC6874708}" type="pres">
      <dgm:prSet presAssocID="{C5688EE2-0AC3-4457-A929-7BC71152BA83}" presName="bgRect" presStyleLbl="bgShp" presStyleIdx="1" presStyleCnt="6"/>
      <dgm:spPr/>
    </dgm:pt>
    <dgm:pt modelId="{C34605B0-8031-48D2-AD9A-BE9DD505036A}" type="pres">
      <dgm:prSet presAssocID="{C5688EE2-0AC3-4457-A929-7BC71152BA83}"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ke"/>
        </a:ext>
      </dgm:extLst>
    </dgm:pt>
    <dgm:pt modelId="{2300FF07-720B-4C09-925D-A14E8F2BB86D}" type="pres">
      <dgm:prSet presAssocID="{C5688EE2-0AC3-4457-A929-7BC71152BA83}" presName="spaceRect" presStyleCnt="0"/>
      <dgm:spPr/>
    </dgm:pt>
    <dgm:pt modelId="{A8C4E463-A21D-49B3-883C-C0BCDF5036D8}" type="pres">
      <dgm:prSet presAssocID="{C5688EE2-0AC3-4457-A929-7BC71152BA83}" presName="parTx" presStyleLbl="revTx" presStyleIdx="1" presStyleCnt="6">
        <dgm:presLayoutVars>
          <dgm:chMax val="0"/>
          <dgm:chPref val="0"/>
        </dgm:presLayoutVars>
      </dgm:prSet>
      <dgm:spPr/>
    </dgm:pt>
    <dgm:pt modelId="{084DBEDC-4690-4F5C-94E8-3596C93369AD}" type="pres">
      <dgm:prSet presAssocID="{490A6405-FB63-4C67-A454-E95B87C8B742}" presName="sibTrans" presStyleCnt="0"/>
      <dgm:spPr/>
    </dgm:pt>
    <dgm:pt modelId="{6A070E17-F53A-452A-9BF7-BA63DD21A90B}" type="pres">
      <dgm:prSet presAssocID="{5DE53E38-537D-4BA5-AC84-FEF7C9626770}" presName="compNode" presStyleCnt="0"/>
      <dgm:spPr/>
    </dgm:pt>
    <dgm:pt modelId="{534E6B64-C95B-4DE3-AEAA-6FE03C911EDD}" type="pres">
      <dgm:prSet presAssocID="{5DE53E38-537D-4BA5-AC84-FEF7C9626770}" presName="bgRect" presStyleLbl="bgShp" presStyleIdx="2" presStyleCnt="6"/>
      <dgm:spPr/>
    </dgm:pt>
    <dgm:pt modelId="{6C2657DF-21EC-40A6-852A-350661DB7E2E}" type="pres">
      <dgm:prSet presAssocID="{5DE53E38-537D-4BA5-AC84-FEF7C9626770}"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Questionnaire"/>
        </a:ext>
      </dgm:extLst>
    </dgm:pt>
    <dgm:pt modelId="{EE4F4911-1AE6-4A7D-973A-290DB8CE6869}" type="pres">
      <dgm:prSet presAssocID="{5DE53E38-537D-4BA5-AC84-FEF7C9626770}" presName="spaceRect" presStyleCnt="0"/>
      <dgm:spPr/>
    </dgm:pt>
    <dgm:pt modelId="{CC9CC32A-BE21-495F-83FB-54C6E9FB0E52}" type="pres">
      <dgm:prSet presAssocID="{5DE53E38-537D-4BA5-AC84-FEF7C9626770}" presName="parTx" presStyleLbl="revTx" presStyleIdx="2" presStyleCnt="6">
        <dgm:presLayoutVars>
          <dgm:chMax val="0"/>
          <dgm:chPref val="0"/>
        </dgm:presLayoutVars>
      </dgm:prSet>
      <dgm:spPr/>
    </dgm:pt>
    <dgm:pt modelId="{8DC26175-9479-4482-AEA5-80268A3D5313}" type="pres">
      <dgm:prSet presAssocID="{86EA1C0C-FFD1-4518-801A-4DAA24492EFC}" presName="sibTrans" presStyleCnt="0"/>
      <dgm:spPr/>
    </dgm:pt>
    <dgm:pt modelId="{75BE3103-9A28-424A-BA15-666AE8F743F3}" type="pres">
      <dgm:prSet presAssocID="{0F2AB70E-9667-415E-AA8B-CA45AA7D2F6E}" presName="compNode" presStyleCnt="0"/>
      <dgm:spPr/>
    </dgm:pt>
    <dgm:pt modelId="{985740E3-111F-44CE-966F-7187E796133B}" type="pres">
      <dgm:prSet presAssocID="{0F2AB70E-9667-415E-AA8B-CA45AA7D2F6E}" presName="bgRect" presStyleLbl="bgShp" presStyleIdx="3" presStyleCnt="6"/>
      <dgm:spPr/>
    </dgm:pt>
    <dgm:pt modelId="{E132C128-21DA-4192-B3AA-242D280C94F0}" type="pres">
      <dgm:prSet presAssocID="{0F2AB70E-9667-415E-AA8B-CA45AA7D2F6E}"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Open Enrollment"/>
        </a:ext>
      </dgm:extLst>
    </dgm:pt>
    <dgm:pt modelId="{CE374E21-931B-42A5-80EC-745744D17222}" type="pres">
      <dgm:prSet presAssocID="{0F2AB70E-9667-415E-AA8B-CA45AA7D2F6E}" presName="spaceRect" presStyleCnt="0"/>
      <dgm:spPr/>
    </dgm:pt>
    <dgm:pt modelId="{42128D0B-48BC-424C-9766-A1ED9606A9FE}" type="pres">
      <dgm:prSet presAssocID="{0F2AB70E-9667-415E-AA8B-CA45AA7D2F6E}" presName="parTx" presStyleLbl="revTx" presStyleIdx="3" presStyleCnt="6">
        <dgm:presLayoutVars>
          <dgm:chMax val="0"/>
          <dgm:chPref val="0"/>
        </dgm:presLayoutVars>
      </dgm:prSet>
      <dgm:spPr/>
    </dgm:pt>
    <dgm:pt modelId="{5648822E-B2A9-4A32-A6F1-404F13D9A392}" type="pres">
      <dgm:prSet presAssocID="{0ED2633F-1D89-4F2B-872B-0BA9E702F5CC}" presName="sibTrans" presStyleCnt="0"/>
      <dgm:spPr/>
    </dgm:pt>
    <dgm:pt modelId="{CFCCF71D-6AA5-410C-8C2F-B07E8444DFBD}" type="pres">
      <dgm:prSet presAssocID="{8353755C-5650-436C-89DB-03820D95D37D}" presName="compNode" presStyleCnt="0"/>
      <dgm:spPr/>
    </dgm:pt>
    <dgm:pt modelId="{0E083EA3-0E4A-40FA-8678-000F28BE8F42}" type="pres">
      <dgm:prSet presAssocID="{8353755C-5650-436C-89DB-03820D95D37D}" presName="bgRect" presStyleLbl="bgShp" presStyleIdx="4" presStyleCnt="6"/>
      <dgm:spPr/>
    </dgm:pt>
    <dgm:pt modelId="{CC844C92-BF1A-41F3-B79D-9732B15ADB2F}" type="pres">
      <dgm:prSet presAssocID="{8353755C-5650-436C-89DB-03820D95D37D}"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Flow"/>
        </a:ext>
      </dgm:extLst>
    </dgm:pt>
    <dgm:pt modelId="{A243D217-BF5F-4E62-ACBE-DA4589CC1A60}" type="pres">
      <dgm:prSet presAssocID="{8353755C-5650-436C-89DB-03820D95D37D}" presName="spaceRect" presStyleCnt="0"/>
      <dgm:spPr/>
    </dgm:pt>
    <dgm:pt modelId="{D0692882-67A8-43B9-8B39-BAF500F6C3C4}" type="pres">
      <dgm:prSet presAssocID="{8353755C-5650-436C-89DB-03820D95D37D}" presName="parTx" presStyleLbl="revTx" presStyleIdx="4" presStyleCnt="6">
        <dgm:presLayoutVars>
          <dgm:chMax val="0"/>
          <dgm:chPref val="0"/>
        </dgm:presLayoutVars>
      </dgm:prSet>
      <dgm:spPr/>
    </dgm:pt>
    <dgm:pt modelId="{ED45A6C0-F5A5-4F9E-B006-0086C8F9C511}" type="pres">
      <dgm:prSet presAssocID="{21AABF9A-963E-4ED2-85A4-680961821289}" presName="sibTrans" presStyleCnt="0"/>
      <dgm:spPr/>
    </dgm:pt>
    <dgm:pt modelId="{6E1C0C07-AF34-411E-B1E2-F21D098300C0}" type="pres">
      <dgm:prSet presAssocID="{88F1B44F-8EDB-4613-B53C-DA6BDBD7AC0F}" presName="compNode" presStyleCnt="0"/>
      <dgm:spPr/>
    </dgm:pt>
    <dgm:pt modelId="{9E599D9A-868C-4864-B613-E713F0F389C7}" type="pres">
      <dgm:prSet presAssocID="{88F1B44F-8EDB-4613-B53C-DA6BDBD7AC0F}" presName="bgRect" presStyleLbl="bgShp" presStyleIdx="5" presStyleCnt="6"/>
      <dgm:spPr/>
    </dgm:pt>
    <dgm:pt modelId="{9F4B8FFA-6FAE-4130-952C-6161CC66295C}" type="pres">
      <dgm:prSet presAssocID="{88F1B44F-8EDB-4613-B53C-DA6BDBD7AC0F}"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Footer"/>
        </a:ext>
      </dgm:extLst>
    </dgm:pt>
    <dgm:pt modelId="{40BDBB5E-E87D-459E-8FCF-F96C45D5A042}" type="pres">
      <dgm:prSet presAssocID="{88F1B44F-8EDB-4613-B53C-DA6BDBD7AC0F}" presName="spaceRect" presStyleCnt="0"/>
      <dgm:spPr/>
    </dgm:pt>
    <dgm:pt modelId="{75C9101A-3E54-4481-8EFD-A6126233ABB9}" type="pres">
      <dgm:prSet presAssocID="{88F1B44F-8EDB-4613-B53C-DA6BDBD7AC0F}" presName="parTx" presStyleLbl="revTx" presStyleIdx="5" presStyleCnt="6">
        <dgm:presLayoutVars>
          <dgm:chMax val="0"/>
          <dgm:chPref val="0"/>
        </dgm:presLayoutVars>
      </dgm:prSet>
      <dgm:spPr/>
    </dgm:pt>
  </dgm:ptLst>
  <dgm:cxnLst>
    <dgm:cxn modelId="{9E67B71B-2111-4218-B2B2-7095A6C2B69C}" type="presOf" srcId="{C5688EE2-0AC3-4457-A929-7BC71152BA83}" destId="{A8C4E463-A21D-49B3-883C-C0BCDF5036D8}" srcOrd="0" destOrd="0" presId="urn:microsoft.com/office/officeart/2018/2/layout/IconVerticalSolidList"/>
    <dgm:cxn modelId="{1AA28123-448A-48F2-8FA9-D6DC57CB1C6C}" type="presOf" srcId="{5DE53E38-537D-4BA5-AC84-FEF7C9626770}" destId="{CC9CC32A-BE21-495F-83FB-54C6E9FB0E52}" srcOrd="0" destOrd="0" presId="urn:microsoft.com/office/officeart/2018/2/layout/IconVerticalSolidList"/>
    <dgm:cxn modelId="{1A9F3131-CC0A-4785-8B39-5FA998F2380C}" srcId="{62148EDC-44FE-42CC-A005-9DD447AFB465}" destId="{C5688EE2-0AC3-4457-A929-7BC71152BA83}" srcOrd="1" destOrd="0" parTransId="{54903F86-61F5-4E41-B894-4BEABDEE952C}" sibTransId="{490A6405-FB63-4C67-A454-E95B87C8B742}"/>
    <dgm:cxn modelId="{6070C336-D27C-4962-8D33-5858FC98DA27}" srcId="{62148EDC-44FE-42CC-A005-9DD447AFB465}" destId="{5DE53E38-537D-4BA5-AC84-FEF7C9626770}" srcOrd="2" destOrd="0" parTransId="{0B7BB828-1304-450C-906D-12BDA0B6592C}" sibTransId="{86EA1C0C-FFD1-4518-801A-4DAA24492EFC}"/>
    <dgm:cxn modelId="{F39DE55E-C5DF-4F90-9E28-10914F11C83F}" type="presOf" srcId="{62148EDC-44FE-42CC-A005-9DD447AFB465}" destId="{D5C3E898-0B4F-4034-A6F3-367B9283693A}" srcOrd="0" destOrd="0" presId="urn:microsoft.com/office/officeart/2018/2/layout/IconVerticalSolidList"/>
    <dgm:cxn modelId="{3BE42F60-974F-4DF8-BE31-FAECF95C9CEC}" type="presOf" srcId="{88F1B44F-8EDB-4613-B53C-DA6BDBD7AC0F}" destId="{75C9101A-3E54-4481-8EFD-A6126233ABB9}" srcOrd="0" destOrd="0" presId="urn:microsoft.com/office/officeart/2018/2/layout/IconVerticalSolidList"/>
    <dgm:cxn modelId="{0773B263-4E8E-48AF-B335-0EA232586C5B}" srcId="{62148EDC-44FE-42CC-A005-9DD447AFB465}" destId="{48DA697E-C818-409B-AAA5-4698B75AE9A1}" srcOrd="0" destOrd="0" parTransId="{7CA7E0F1-ABC0-469F-85C4-8574AEF987BB}" sibTransId="{28C19971-4FE3-44E5-8648-97231754CAD0}"/>
    <dgm:cxn modelId="{753C694A-4766-4122-A79C-352EAD66D79C}" srcId="{62148EDC-44FE-42CC-A005-9DD447AFB465}" destId="{88F1B44F-8EDB-4613-B53C-DA6BDBD7AC0F}" srcOrd="5" destOrd="0" parTransId="{AE2E5086-7603-4C3A-B1BF-34301BBC4963}" sibTransId="{46CD9D1F-FF2C-484B-B42A-2C68E6749EEA}"/>
    <dgm:cxn modelId="{2B9A0F52-FABA-4E55-8117-969226B3693B}" srcId="{62148EDC-44FE-42CC-A005-9DD447AFB465}" destId="{8353755C-5650-436C-89DB-03820D95D37D}" srcOrd="4" destOrd="0" parTransId="{65096BBF-43AA-41AD-BF46-D0F1FAEA89F1}" sibTransId="{21AABF9A-963E-4ED2-85A4-680961821289}"/>
    <dgm:cxn modelId="{E8BF4A7C-2A71-4683-A11B-5F773AF45E17}" type="presOf" srcId="{0F2AB70E-9667-415E-AA8B-CA45AA7D2F6E}" destId="{42128D0B-48BC-424C-9766-A1ED9606A9FE}" srcOrd="0" destOrd="0" presId="urn:microsoft.com/office/officeart/2018/2/layout/IconVerticalSolidList"/>
    <dgm:cxn modelId="{2A84E7BE-3869-4B9E-BBD5-71852CF25A38}" type="presOf" srcId="{8353755C-5650-436C-89DB-03820D95D37D}" destId="{D0692882-67A8-43B9-8B39-BAF500F6C3C4}" srcOrd="0" destOrd="0" presId="urn:microsoft.com/office/officeart/2018/2/layout/IconVerticalSolidList"/>
    <dgm:cxn modelId="{F72B5DD5-6127-42BF-B7AE-09C59348B50F}" srcId="{62148EDC-44FE-42CC-A005-9DD447AFB465}" destId="{0F2AB70E-9667-415E-AA8B-CA45AA7D2F6E}" srcOrd="3" destOrd="0" parTransId="{23BA9D4A-0930-41CC-BE86-6AD0E29CAE35}" sibTransId="{0ED2633F-1D89-4F2B-872B-0BA9E702F5CC}"/>
    <dgm:cxn modelId="{0242C8D8-5745-4F90-A40D-7D83128A953E}" type="presOf" srcId="{48DA697E-C818-409B-AAA5-4698B75AE9A1}" destId="{383DA67D-0E4C-4FA2-ADB0-B34664AC5188}" srcOrd="0" destOrd="0" presId="urn:microsoft.com/office/officeart/2018/2/layout/IconVerticalSolidList"/>
    <dgm:cxn modelId="{73D2A4AF-1A35-458C-9A33-702C62A2187C}" type="presParOf" srcId="{D5C3E898-0B4F-4034-A6F3-367B9283693A}" destId="{0EE23688-5505-4D97-834B-55AA63DAF64C}" srcOrd="0" destOrd="0" presId="urn:microsoft.com/office/officeart/2018/2/layout/IconVerticalSolidList"/>
    <dgm:cxn modelId="{BD3F842B-4652-47EC-A163-4BCF23E9040A}" type="presParOf" srcId="{0EE23688-5505-4D97-834B-55AA63DAF64C}" destId="{2209FE84-5820-40FF-BD5D-93329ABE35A7}" srcOrd="0" destOrd="0" presId="urn:microsoft.com/office/officeart/2018/2/layout/IconVerticalSolidList"/>
    <dgm:cxn modelId="{FFDA7A24-0D7A-40A1-9705-27752134A8B6}" type="presParOf" srcId="{0EE23688-5505-4D97-834B-55AA63DAF64C}" destId="{C902D419-28FE-42FD-90F5-99509151F6A0}" srcOrd="1" destOrd="0" presId="urn:microsoft.com/office/officeart/2018/2/layout/IconVerticalSolidList"/>
    <dgm:cxn modelId="{079104BB-863E-4D2F-8425-60D8668A3527}" type="presParOf" srcId="{0EE23688-5505-4D97-834B-55AA63DAF64C}" destId="{1C53E39E-9C4E-47C4-ADF6-1ADA5BAFD668}" srcOrd="2" destOrd="0" presId="urn:microsoft.com/office/officeart/2018/2/layout/IconVerticalSolidList"/>
    <dgm:cxn modelId="{7A1FD9AE-DE96-4DBF-8299-6F4ABDDEFB59}" type="presParOf" srcId="{0EE23688-5505-4D97-834B-55AA63DAF64C}" destId="{383DA67D-0E4C-4FA2-ADB0-B34664AC5188}" srcOrd="3" destOrd="0" presId="urn:microsoft.com/office/officeart/2018/2/layout/IconVerticalSolidList"/>
    <dgm:cxn modelId="{7F4C3E46-2633-4FFE-BFF5-FB2E231AD52D}" type="presParOf" srcId="{D5C3E898-0B4F-4034-A6F3-367B9283693A}" destId="{EE317FCD-CE0E-4135-9E31-4B991A900546}" srcOrd="1" destOrd="0" presId="urn:microsoft.com/office/officeart/2018/2/layout/IconVerticalSolidList"/>
    <dgm:cxn modelId="{4553C486-3454-4C02-B637-16C4BA217ACC}" type="presParOf" srcId="{D5C3E898-0B4F-4034-A6F3-367B9283693A}" destId="{79828C05-F1A1-4AD5-AEE7-65FB294A1C99}" srcOrd="2" destOrd="0" presId="urn:microsoft.com/office/officeart/2018/2/layout/IconVerticalSolidList"/>
    <dgm:cxn modelId="{78B0CF80-5661-4C02-AA99-9A4386E8A863}" type="presParOf" srcId="{79828C05-F1A1-4AD5-AEE7-65FB294A1C99}" destId="{0C366F85-86BB-45D4-8EF1-2CFAC6874708}" srcOrd="0" destOrd="0" presId="urn:microsoft.com/office/officeart/2018/2/layout/IconVerticalSolidList"/>
    <dgm:cxn modelId="{BF2CDE05-2B1C-414A-8D49-23401CA60E24}" type="presParOf" srcId="{79828C05-F1A1-4AD5-AEE7-65FB294A1C99}" destId="{C34605B0-8031-48D2-AD9A-BE9DD505036A}" srcOrd="1" destOrd="0" presId="urn:microsoft.com/office/officeart/2018/2/layout/IconVerticalSolidList"/>
    <dgm:cxn modelId="{1DEA5971-2D91-4038-9D35-2A567125A90D}" type="presParOf" srcId="{79828C05-F1A1-4AD5-AEE7-65FB294A1C99}" destId="{2300FF07-720B-4C09-925D-A14E8F2BB86D}" srcOrd="2" destOrd="0" presId="urn:microsoft.com/office/officeart/2018/2/layout/IconVerticalSolidList"/>
    <dgm:cxn modelId="{E8261037-5F89-4726-95D6-B24E88C6F203}" type="presParOf" srcId="{79828C05-F1A1-4AD5-AEE7-65FB294A1C99}" destId="{A8C4E463-A21D-49B3-883C-C0BCDF5036D8}" srcOrd="3" destOrd="0" presId="urn:microsoft.com/office/officeart/2018/2/layout/IconVerticalSolidList"/>
    <dgm:cxn modelId="{591C5B20-39DC-4F8C-AC30-9746E3F28319}" type="presParOf" srcId="{D5C3E898-0B4F-4034-A6F3-367B9283693A}" destId="{084DBEDC-4690-4F5C-94E8-3596C93369AD}" srcOrd="3" destOrd="0" presId="urn:microsoft.com/office/officeart/2018/2/layout/IconVerticalSolidList"/>
    <dgm:cxn modelId="{F4B2EE26-0695-4BED-9F48-94CDD0BE8CC5}" type="presParOf" srcId="{D5C3E898-0B4F-4034-A6F3-367B9283693A}" destId="{6A070E17-F53A-452A-9BF7-BA63DD21A90B}" srcOrd="4" destOrd="0" presId="urn:microsoft.com/office/officeart/2018/2/layout/IconVerticalSolidList"/>
    <dgm:cxn modelId="{5F69914E-CAE7-4ED6-A80E-69928BAF773D}" type="presParOf" srcId="{6A070E17-F53A-452A-9BF7-BA63DD21A90B}" destId="{534E6B64-C95B-4DE3-AEAA-6FE03C911EDD}" srcOrd="0" destOrd="0" presId="urn:microsoft.com/office/officeart/2018/2/layout/IconVerticalSolidList"/>
    <dgm:cxn modelId="{6E2D81AB-A956-4803-B6E5-3E805526906C}" type="presParOf" srcId="{6A070E17-F53A-452A-9BF7-BA63DD21A90B}" destId="{6C2657DF-21EC-40A6-852A-350661DB7E2E}" srcOrd="1" destOrd="0" presId="urn:microsoft.com/office/officeart/2018/2/layout/IconVerticalSolidList"/>
    <dgm:cxn modelId="{52BDF011-8460-41B4-B5E8-3D22D9368815}" type="presParOf" srcId="{6A070E17-F53A-452A-9BF7-BA63DD21A90B}" destId="{EE4F4911-1AE6-4A7D-973A-290DB8CE6869}" srcOrd="2" destOrd="0" presId="urn:microsoft.com/office/officeart/2018/2/layout/IconVerticalSolidList"/>
    <dgm:cxn modelId="{52AD979A-0966-4D5B-AE5C-614FF899055D}" type="presParOf" srcId="{6A070E17-F53A-452A-9BF7-BA63DD21A90B}" destId="{CC9CC32A-BE21-495F-83FB-54C6E9FB0E52}" srcOrd="3" destOrd="0" presId="urn:microsoft.com/office/officeart/2018/2/layout/IconVerticalSolidList"/>
    <dgm:cxn modelId="{56CAF35C-5094-478A-9C8C-10302F57A0DD}" type="presParOf" srcId="{D5C3E898-0B4F-4034-A6F3-367B9283693A}" destId="{8DC26175-9479-4482-AEA5-80268A3D5313}" srcOrd="5" destOrd="0" presId="urn:microsoft.com/office/officeart/2018/2/layout/IconVerticalSolidList"/>
    <dgm:cxn modelId="{68420C9E-A224-4ACE-8A53-6E69A238A56F}" type="presParOf" srcId="{D5C3E898-0B4F-4034-A6F3-367B9283693A}" destId="{75BE3103-9A28-424A-BA15-666AE8F743F3}" srcOrd="6" destOrd="0" presId="urn:microsoft.com/office/officeart/2018/2/layout/IconVerticalSolidList"/>
    <dgm:cxn modelId="{50C92E37-5FA3-41FA-BCF9-415CD8D1BCEB}" type="presParOf" srcId="{75BE3103-9A28-424A-BA15-666AE8F743F3}" destId="{985740E3-111F-44CE-966F-7187E796133B}" srcOrd="0" destOrd="0" presId="urn:microsoft.com/office/officeart/2018/2/layout/IconVerticalSolidList"/>
    <dgm:cxn modelId="{7C14E1B8-AA6A-405F-970E-1CF236AAB7D6}" type="presParOf" srcId="{75BE3103-9A28-424A-BA15-666AE8F743F3}" destId="{E132C128-21DA-4192-B3AA-242D280C94F0}" srcOrd="1" destOrd="0" presId="urn:microsoft.com/office/officeart/2018/2/layout/IconVerticalSolidList"/>
    <dgm:cxn modelId="{46367E4B-7E28-4EA9-8182-8C0560BA9601}" type="presParOf" srcId="{75BE3103-9A28-424A-BA15-666AE8F743F3}" destId="{CE374E21-931B-42A5-80EC-745744D17222}" srcOrd="2" destOrd="0" presId="urn:microsoft.com/office/officeart/2018/2/layout/IconVerticalSolidList"/>
    <dgm:cxn modelId="{D149C7A8-FEEE-4F0E-A224-C51A8C69EDBC}" type="presParOf" srcId="{75BE3103-9A28-424A-BA15-666AE8F743F3}" destId="{42128D0B-48BC-424C-9766-A1ED9606A9FE}" srcOrd="3" destOrd="0" presId="urn:microsoft.com/office/officeart/2018/2/layout/IconVerticalSolidList"/>
    <dgm:cxn modelId="{32DC6614-37D5-42E4-8139-142C159B6214}" type="presParOf" srcId="{D5C3E898-0B4F-4034-A6F3-367B9283693A}" destId="{5648822E-B2A9-4A32-A6F1-404F13D9A392}" srcOrd="7" destOrd="0" presId="urn:microsoft.com/office/officeart/2018/2/layout/IconVerticalSolidList"/>
    <dgm:cxn modelId="{32393EC5-8A2D-4260-87B3-0F591590D494}" type="presParOf" srcId="{D5C3E898-0B4F-4034-A6F3-367B9283693A}" destId="{CFCCF71D-6AA5-410C-8C2F-B07E8444DFBD}" srcOrd="8" destOrd="0" presId="urn:microsoft.com/office/officeart/2018/2/layout/IconVerticalSolidList"/>
    <dgm:cxn modelId="{B279C471-A7C5-45B7-8364-E1E7389768F3}" type="presParOf" srcId="{CFCCF71D-6AA5-410C-8C2F-B07E8444DFBD}" destId="{0E083EA3-0E4A-40FA-8678-000F28BE8F42}" srcOrd="0" destOrd="0" presId="urn:microsoft.com/office/officeart/2018/2/layout/IconVerticalSolidList"/>
    <dgm:cxn modelId="{CA03BBEF-922E-4EAD-B49D-0F275E3733DD}" type="presParOf" srcId="{CFCCF71D-6AA5-410C-8C2F-B07E8444DFBD}" destId="{CC844C92-BF1A-41F3-B79D-9732B15ADB2F}" srcOrd="1" destOrd="0" presId="urn:microsoft.com/office/officeart/2018/2/layout/IconVerticalSolidList"/>
    <dgm:cxn modelId="{1F3495D3-3724-4D98-B43C-06792F1A683A}" type="presParOf" srcId="{CFCCF71D-6AA5-410C-8C2F-B07E8444DFBD}" destId="{A243D217-BF5F-4E62-ACBE-DA4589CC1A60}" srcOrd="2" destOrd="0" presId="urn:microsoft.com/office/officeart/2018/2/layout/IconVerticalSolidList"/>
    <dgm:cxn modelId="{2C31B850-3266-4C95-B3D9-CA193D1FA02E}" type="presParOf" srcId="{CFCCF71D-6AA5-410C-8C2F-B07E8444DFBD}" destId="{D0692882-67A8-43B9-8B39-BAF500F6C3C4}" srcOrd="3" destOrd="0" presId="urn:microsoft.com/office/officeart/2018/2/layout/IconVerticalSolidList"/>
    <dgm:cxn modelId="{C4D91CAA-090D-4A6F-AA6F-F1179E69AF9F}" type="presParOf" srcId="{D5C3E898-0B4F-4034-A6F3-367B9283693A}" destId="{ED45A6C0-F5A5-4F9E-B006-0086C8F9C511}" srcOrd="9" destOrd="0" presId="urn:microsoft.com/office/officeart/2018/2/layout/IconVerticalSolidList"/>
    <dgm:cxn modelId="{0ADF2AF6-7482-49D9-9F62-8C9BC8F393CA}" type="presParOf" srcId="{D5C3E898-0B4F-4034-A6F3-367B9283693A}" destId="{6E1C0C07-AF34-411E-B1E2-F21D098300C0}" srcOrd="10" destOrd="0" presId="urn:microsoft.com/office/officeart/2018/2/layout/IconVerticalSolidList"/>
    <dgm:cxn modelId="{D31347D6-19BB-40FE-9736-28BBDAF07CAF}" type="presParOf" srcId="{6E1C0C07-AF34-411E-B1E2-F21D098300C0}" destId="{9E599D9A-868C-4864-B613-E713F0F389C7}" srcOrd="0" destOrd="0" presId="urn:microsoft.com/office/officeart/2018/2/layout/IconVerticalSolidList"/>
    <dgm:cxn modelId="{77A33D2A-667A-41F7-BABF-65C6380C0F04}" type="presParOf" srcId="{6E1C0C07-AF34-411E-B1E2-F21D098300C0}" destId="{9F4B8FFA-6FAE-4130-952C-6161CC66295C}" srcOrd="1" destOrd="0" presId="urn:microsoft.com/office/officeart/2018/2/layout/IconVerticalSolidList"/>
    <dgm:cxn modelId="{3CD869D0-5148-4C4B-A113-A665A2549753}" type="presParOf" srcId="{6E1C0C07-AF34-411E-B1E2-F21D098300C0}" destId="{40BDBB5E-E87D-459E-8FCF-F96C45D5A042}" srcOrd="2" destOrd="0" presId="urn:microsoft.com/office/officeart/2018/2/layout/IconVerticalSolidList"/>
    <dgm:cxn modelId="{1AAED22E-1B38-4263-8568-F2825258927E}" type="presParOf" srcId="{6E1C0C07-AF34-411E-B1E2-F21D098300C0}" destId="{75C9101A-3E54-4481-8EFD-A6126233ABB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54F6A2C-ED5C-4ED2-9475-C5984803A51B}"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26EAF9DA-125B-4AC3-95ED-16E11E3A2AD3}">
      <dgm:prSet/>
      <dgm:spPr/>
      <dgm:t>
        <a:bodyPr/>
        <a:lstStyle/>
        <a:p>
          <a:r>
            <a:rPr lang="en-US"/>
            <a:t>1-3 lines of introduction of the topic </a:t>
          </a:r>
        </a:p>
      </dgm:t>
    </dgm:pt>
    <dgm:pt modelId="{9D910A92-B476-4756-8EA5-8A7535198A81}" type="parTrans" cxnId="{2D5FC22A-AE76-4894-973A-831B1A6C3782}">
      <dgm:prSet/>
      <dgm:spPr/>
      <dgm:t>
        <a:bodyPr/>
        <a:lstStyle/>
        <a:p>
          <a:endParaRPr lang="en-US"/>
        </a:p>
      </dgm:t>
    </dgm:pt>
    <dgm:pt modelId="{93CECDC2-A7B7-44F4-AC9B-0513913E4FEE}" type="sibTrans" cxnId="{2D5FC22A-AE76-4894-973A-831B1A6C3782}">
      <dgm:prSet/>
      <dgm:spPr/>
      <dgm:t>
        <a:bodyPr/>
        <a:lstStyle/>
        <a:p>
          <a:endParaRPr lang="en-US"/>
        </a:p>
      </dgm:t>
    </dgm:pt>
    <dgm:pt modelId="{FE00CB3C-3A02-4C90-AB6C-DD77A115CA70}">
      <dgm:prSet/>
      <dgm:spPr/>
      <dgm:t>
        <a:bodyPr/>
        <a:lstStyle/>
        <a:p>
          <a:r>
            <a:rPr lang="en-US"/>
            <a:t>4-8 lines proposed solution (innovation). </a:t>
          </a:r>
        </a:p>
      </dgm:t>
    </dgm:pt>
    <dgm:pt modelId="{433634B5-C864-40FC-9E5D-2525F1179F6F}" type="parTrans" cxnId="{6971B6F7-6426-4EEA-B130-CCFE64B7306C}">
      <dgm:prSet/>
      <dgm:spPr/>
      <dgm:t>
        <a:bodyPr/>
        <a:lstStyle/>
        <a:p>
          <a:endParaRPr lang="en-US"/>
        </a:p>
      </dgm:t>
    </dgm:pt>
    <dgm:pt modelId="{780D67A8-5F93-4C30-8FAC-38B617893512}" type="sibTrans" cxnId="{6971B6F7-6426-4EEA-B130-CCFE64B7306C}">
      <dgm:prSet/>
      <dgm:spPr/>
      <dgm:t>
        <a:bodyPr/>
        <a:lstStyle/>
        <a:p>
          <a:endParaRPr lang="en-US"/>
        </a:p>
      </dgm:t>
    </dgm:pt>
    <dgm:pt modelId="{5A2A45B1-4183-4349-AA72-89B9B22A4CDE}">
      <dgm:prSet/>
      <dgm:spPr/>
      <dgm:t>
        <a:bodyPr/>
        <a:lstStyle/>
        <a:p>
          <a:r>
            <a:rPr lang="en-US"/>
            <a:t>Expected results.</a:t>
          </a:r>
        </a:p>
      </dgm:t>
    </dgm:pt>
    <dgm:pt modelId="{85E189DF-9308-417C-AFEF-992A17054C3E}" type="parTrans" cxnId="{925D1DB6-800B-4CD0-8EB5-499101EAB1D9}">
      <dgm:prSet/>
      <dgm:spPr/>
      <dgm:t>
        <a:bodyPr/>
        <a:lstStyle/>
        <a:p>
          <a:endParaRPr lang="en-US"/>
        </a:p>
      </dgm:t>
    </dgm:pt>
    <dgm:pt modelId="{3A1B16BB-9829-400B-8C2F-92347826B794}" type="sibTrans" cxnId="{925D1DB6-800B-4CD0-8EB5-499101EAB1D9}">
      <dgm:prSet/>
      <dgm:spPr/>
      <dgm:t>
        <a:bodyPr/>
        <a:lstStyle/>
        <a:p>
          <a:endParaRPr lang="en-US"/>
        </a:p>
      </dgm:t>
    </dgm:pt>
    <dgm:pt modelId="{FD6E03B1-2A8F-4165-936C-89C816B32F29}">
      <dgm:prSet/>
      <dgm:spPr/>
      <dgm:t>
        <a:bodyPr/>
        <a:lstStyle/>
        <a:p>
          <a:r>
            <a:rPr lang="en-US"/>
            <a:t>Keywords: 4 to 10 keywords </a:t>
          </a:r>
        </a:p>
      </dgm:t>
    </dgm:pt>
    <dgm:pt modelId="{2CCBD01A-AF47-4A97-8AD9-F41D14DC9CDF}" type="parTrans" cxnId="{E4D9D89C-2D61-40D4-BC45-F32E9CB4FE66}">
      <dgm:prSet/>
      <dgm:spPr/>
      <dgm:t>
        <a:bodyPr/>
        <a:lstStyle/>
        <a:p>
          <a:endParaRPr lang="en-US"/>
        </a:p>
      </dgm:t>
    </dgm:pt>
    <dgm:pt modelId="{3CE0E08C-752F-4AD4-8383-6AA550E9B425}" type="sibTrans" cxnId="{E4D9D89C-2D61-40D4-BC45-F32E9CB4FE66}">
      <dgm:prSet/>
      <dgm:spPr/>
      <dgm:t>
        <a:bodyPr/>
        <a:lstStyle/>
        <a:p>
          <a:endParaRPr lang="en-US"/>
        </a:p>
      </dgm:t>
    </dgm:pt>
    <dgm:pt modelId="{015252DF-7C85-F14E-B71E-E06AC55D0E9E}" type="pres">
      <dgm:prSet presAssocID="{554F6A2C-ED5C-4ED2-9475-C5984803A51B}" presName="linear" presStyleCnt="0">
        <dgm:presLayoutVars>
          <dgm:animLvl val="lvl"/>
          <dgm:resizeHandles val="exact"/>
        </dgm:presLayoutVars>
      </dgm:prSet>
      <dgm:spPr/>
    </dgm:pt>
    <dgm:pt modelId="{1976E5AA-F030-EE44-88F9-416F1FA3EC5A}" type="pres">
      <dgm:prSet presAssocID="{26EAF9DA-125B-4AC3-95ED-16E11E3A2AD3}" presName="parentText" presStyleLbl="node1" presStyleIdx="0" presStyleCnt="4">
        <dgm:presLayoutVars>
          <dgm:chMax val="0"/>
          <dgm:bulletEnabled val="1"/>
        </dgm:presLayoutVars>
      </dgm:prSet>
      <dgm:spPr/>
    </dgm:pt>
    <dgm:pt modelId="{31E8F648-F741-3840-9A7B-A3C00942BC07}" type="pres">
      <dgm:prSet presAssocID="{93CECDC2-A7B7-44F4-AC9B-0513913E4FEE}" presName="spacer" presStyleCnt="0"/>
      <dgm:spPr/>
    </dgm:pt>
    <dgm:pt modelId="{25EE1BCE-CF5B-2E4B-8586-361A577AE490}" type="pres">
      <dgm:prSet presAssocID="{FE00CB3C-3A02-4C90-AB6C-DD77A115CA70}" presName="parentText" presStyleLbl="node1" presStyleIdx="1" presStyleCnt="4">
        <dgm:presLayoutVars>
          <dgm:chMax val="0"/>
          <dgm:bulletEnabled val="1"/>
        </dgm:presLayoutVars>
      </dgm:prSet>
      <dgm:spPr/>
    </dgm:pt>
    <dgm:pt modelId="{8CF09201-B33F-864A-9580-DD380A284037}" type="pres">
      <dgm:prSet presAssocID="{780D67A8-5F93-4C30-8FAC-38B617893512}" presName="spacer" presStyleCnt="0"/>
      <dgm:spPr/>
    </dgm:pt>
    <dgm:pt modelId="{BA051F28-E0C9-0342-9654-6647BE365B81}" type="pres">
      <dgm:prSet presAssocID="{5A2A45B1-4183-4349-AA72-89B9B22A4CDE}" presName="parentText" presStyleLbl="node1" presStyleIdx="2" presStyleCnt="4">
        <dgm:presLayoutVars>
          <dgm:chMax val="0"/>
          <dgm:bulletEnabled val="1"/>
        </dgm:presLayoutVars>
      </dgm:prSet>
      <dgm:spPr/>
    </dgm:pt>
    <dgm:pt modelId="{74D3CFEB-7253-524C-8025-47B83057E15B}" type="pres">
      <dgm:prSet presAssocID="{3A1B16BB-9829-400B-8C2F-92347826B794}" presName="spacer" presStyleCnt="0"/>
      <dgm:spPr/>
    </dgm:pt>
    <dgm:pt modelId="{918E8F40-360E-F24F-9D5B-80008004931E}" type="pres">
      <dgm:prSet presAssocID="{FD6E03B1-2A8F-4165-936C-89C816B32F29}" presName="parentText" presStyleLbl="node1" presStyleIdx="3" presStyleCnt="4">
        <dgm:presLayoutVars>
          <dgm:chMax val="0"/>
          <dgm:bulletEnabled val="1"/>
        </dgm:presLayoutVars>
      </dgm:prSet>
      <dgm:spPr/>
    </dgm:pt>
  </dgm:ptLst>
  <dgm:cxnLst>
    <dgm:cxn modelId="{F47C4F1A-DCB2-4845-840E-68EEF34BCC62}" type="presOf" srcId="{5A2A45B1-4183-4349-AA72-89B9B22A4CDE}" destId="{BA051F28-E0C9-0342-9654-6647BE365B81}" srcOrd="0" destOrd="0" presId="urn:microsoft.com/office/officeart/2005/8/layout/vList2"/>
    <dgm:cxn modelId="{2D5FC22A-AE76-4894-973A-831B1A6C3782}" srcId="{554F6A2C-ED5C-4ED2-9475-C5984803A51B}" destId="{26EAF9DA-125B-4AC3-95ED-16E11E3A2AD3}" srcOrd="0" destOrd="0" parTransId="{9D910A92-B476-4756-8EA5-8A7535198A81}" sibTransId="{93CECDC2-A7B7-44F4-AC9B-0513913E4FEE}"/>
    <dgm:cxn modelId="{16C10A36-2F5C-6443-A4CD-1CC9D9B1234C}" type="presOf" srcId="{FE00CB3C-3A02-4C90-AB6C-DD77A115CA70}" destId="{25EE1BCE-CF5B-2E4B-8586-361A577AE490}" srcOrd="0" destOrd="0" presId="urn:microsoft.com/office/officeart/2005/8/layout/vList2"/>
    <dgm:cxn modelId="{F4405451-D4D8-CE4E-8A13-78CCAC37363F}" type="presOf" srcId="{554F6A2C-ED5C-4ED2-9475-C5984803A51B}" destId="{015252DF-7C85-F14E-B71E-E06AC55D0E9E}" srcOrd="0" destOrd="0" presId="urn:microsoft.com/office/officeart/2005/8/layout/vList2"/>
    <dgm:cxn modelId="{A8055294-C1F3-CD41-AEB3-5498C3548916}" type="presOf" srcId="{26EAF9DA-125B-4AC3-95ED-16E11E3A2AD3}" destId="{1976E5AA-F030-EE44-88F9-416F1FA3EC5A}" srcOrd="0" destOrd="0" presId="urn:microsoft.com/office/officeart/2005/8/layout/vList2"/>
    <dgm:cxn modelId="{E4D9D89C-2D61-40D4-BC45-F32E9CB4FE66}" srcId="{554F6A2C-ED5C-4ED2-9475-C5984803A51B}" destId="{FD6E03B1-2A8F-4165-936C-89C816B32F29}" srcOrd="3" destOrd="0" parTransId="{2CCBD01A-AF47-4A97-8AD9-F41D14DC9CDF}" sibTransId="{3CE0E08C-752F-4AD4-8383-6AA550E9B425}"/>
    <dgm:cxn modelId="{746AE2B1-907F-1344-9F05-50EE41984137}" type="presOf" srcId="{FD6E03B1-2A8F-4165-936C-89C816B32F29}" destId="{918E8F40-360E-F24F-9D5B-80008004931E}" srcOrd="0" destOrd="0" presId="urn:microsoft.com/office/officeart/2005/8/layout/vList2"/>
    <dgm:cxn modelId="{925D1DB6-800B-4CD0-8EB5-499101EAB1D9}" srcId="{554F6A2C-ED5C-4ED2-9475-C5984803A51B}" destId="{5A2A45B1-4183-4349-AA72-89B9B22A4CDE}" srcOrd="2" destOrd="0" parTransId="{85E189DF-9308-417C-AFEF-992A17054C3E}" sibTransId="{3A1B16BB-9829-400B-8C2F-92347826B794}"/>
    <dgm:cxn modelId="{6971B6F7-6426-4EEA-B130-CCFE64B7306C}" srcId="{554F6A2C-ED5C-4ED2-9475-C5984803A51B}" destId="{FE00CB3C-3A02-4C90-AB6C-DD77A115CA70}" srcOrd="1" destOrd="0" parTransId="{433634B5-C864-40FC-9E5D-2525F1179F6F}" sibTransId="{780D67A8-5F93-4C30-8FAC-38B617893512}"/>
    <dgm:cxn modelId="{E710566E-417F-7F4B-B70B-04EB303B930C}" type="presParOf" srcId="{015252DF-7C85-F14E-B71E-E06AC55D0E9E}" destId="{1976E5AA-F030-EE44-88F9-416F1FA3EC5A}" srcOrd="0" destOrd="0" presId="urn:microsoft.com/office/officeart/2005/8/layout/vList2"/>
    <dgm:cxn modelId="{8EE5796F-337A-4044-8B75-F0B884578B34}" type="presParOf" srcId="{015252DF-7C85-F14E-B71E-E06AC55D0E9E}" destId="{31E8F648-F741-3840-9A7B-A3C00942BC07}" srcOrd="1" destOrd="0" presId="urn:microsoft.com/office/officeart/2005/8/layout/vList2"/>
    <dgm:cxn modelId="{D01729C7-5994-634F-BD7E-4FAA55FC93B9}" type="presParOf" srcId="{015252DF-7C85-F14E-B71E-E06AC55D0E9E}" destId="{25EE1BCE-CF5B-2E4B-8586-361A577AE490}" srcOrd="2" destOrd="0" presId="urn:microsoft.com/office/officeart/2005/8/layout/vList2"/>
    <dgm:cxn modelId="{29E4FE5A-6265-A542-8D46-56BBFB176D32}" type="presParOf" srcId="{015252DF-7C85-F14E-B71E-E06AC55D0E9E}" destId="{8CF09201-B33F-864A-9580-DD380A284037}" srcOrd="3" destOrd="0" presId="urn:microsoft.com/office/officeart/2005/8/layout/vList2"/>
    <dgm:cxn modelId="{456AF999-6B12-9646-8439-B8885AD03163}" type="presParOf" srcId="{015252DF-7C85-F14E-B71E-E06AC55D0E9E}" destId="{BA051F28-E0C9-0342-9654-6647BE365B81}" srcOrd="4" destOrd="0" presId="urn:microsoft.com/office/officeart/2005/8/layout/vList2"/>
    <dgm:cxn modelId="{834132B1-18A9-9C4A-A439-B744BA453EA1}" type="presParOf" srcId="{015252DF-7C85-F14E-B71E-E06AC55D0E9E}" destId="{74D3CFEB-7253-524C-8025-47B83057E15B}" srcOrd="5" destOrd="0" presId="urn:microsoft.com/office/officeart/2005/8/layout/vList2"/>
    <dgm:cxn modelId="{9D4425D8-B451-6845-A03B-A61AA36B15B9}" type="presParOf" srcId="{015252DF-7C85-F14E-B71E-E06AC55D0E9E}" destId="{918E8F40-360E-F24F-9D5B-80008004931E}"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F46CDF7-7F81-481E-B93E-343B0F0D070E}"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08E1F667-6479-438D-9339-51EC0D0A77E9}">
      <dgm:prSet/>
      <dgm:spPr/>
      <dgm:t>
        <a:bodyPr/>
        <a:lstStyle/>
        <a:p>
          <a:r>
            <a:rPr lang="en-US"/>
            <a:t>Overall proposal will be 2-4 pages (except the cover sheet)</a:t>
          </a:r>
        </a:p>
      </dgm:t>
    </dgm:pt>
    <dgm:pt modelId="{A016324B-E553-494E-8BF2-2B2F503EEE45}" type="parTrans" cxnId="{4CF9BB64-6053-4F73-9387-A8F89F6FDF3F}">
      <dgm:prSet/>
      <dgm:spPr/>
      <dgm:t>
        <a:bodyPr/>
        <a:lstStyle/>
        <a:p>
          <a:endParaRPr lang="en-US"/>
        </a:p>
      </dgm:t>
    </dgm:pt>
    <dgm:pt modelId="{40B6F755-B62E-45DA-AD6B-B80AAD56CF01}" type="sibTrans" cxnId="{4CF9BB64-6053-4F73-9387-A8F89F6FDF3F}">
      <dgm:prSet/>
      <dgm:spPr/>
      <dgm:t>
        <a:bodyPr/>
        <a:lstStyle/>
        <a:p>
          <a:endParaRPr lang="en-US"/>
        </a:p>
      </dgm:t>
    </dgm:pt>
    <dgm:pt modelId="{9F56828B-1743-46DE-8CD3-35670387115D}">
      <dgm:prSet/>
      <dgm:spPr/>
      <dgm:t>
        <a:bodyPr/>
        <a:lstStyle/>
        <a:p>
          <a:r>
            <a:rPr lang="en-US"/>
            <a:t>Clear ideas </a:t>
          </a:r>
        </a:p>
      </dgm:t>
    </dgm:pt>
    <dgm:pt modelId="{F7066D58-A503-4F2B-A705-D87546611926}" type="parTrans" cxnId="{E9A911B6-F8F8-49B1-9F2E-2CD268D3DF34}">
      <dgm:prSet/>
      <dgm:spPr/>
      <dgm:t>
        <a:bodyPr/>
        <a:lstStyle/>
        <a:p>
          <a:endParaRPr lang="en-US"/>
        </a:p>
      </dgm:t>
    </dgm:pt>
    <dgm:pt modelId="{F0AFF8EC-B68D-4F8B-97E1-0D3223936D81}" type="sibTrans" cxnId="{E9A911B6-F8F8-49B1-9F2E-2CD268D3DF34}">
      <dgm:prSet/>
      <dgm:spPr/>
      <dgm:t>
        <a:bodyPr/>
        <a:lstStyle/>
        <a:p>
          <a:endParaRPr lang="en-US"/>
        </a:p>
      </dgm:t>
    </dgm:pt>
    <dgm:pt modelId="{0B6DB7CD-0615-4840-8AD8-CBBBB4F2446C}">
      <dgm:prSet/>
      <dgm:spPr/>
      <dgm:t>
        <a:bodyPr/>
        <a:lstStyle/>
        <a:p>
          <a:r>
            <a:rPr lang="en-US"/>
            <a:t>Concise </a:t>
          </a:r>
        </a:p>
      </dgm:t>
    </dgm:pt>
    <dgm:pt modelId="{67993429-3BD9-4A34-8C32-B4DBC7D581F7}" type="parTrans" cxnId="{D4602172-763F-4A17-AACA-BA4EC1B1CADE}">
      <dgm:prSet/>
      <dgm:spPr/>
      <dgm:t>
        <a:bodyPr/>
        <a:lstStyle/>
        <a:p>
          <a:endParaRPr lang="en-US"/>
        </a:p>
      </dgm:t>
    </dgm:pt>
    <dgm:pt modelId="{03599E0A-BF2A-4A5A-880B-294F102E9BE9}" type="sibTrans" cxnId="{D4602172-763F-4A17-AACA-BA4EC1B1CADE}">
      <dgm:prSet/>
      <dgm:spPr/>
      <dgm:t>
        <a:bodyPr/>
        <a:lstStyle/>
        <a:p>
          <a:endParaRPr lang="en-US"/>
        </a:p>
      </dgm:t>
    </dgm:pt>
    <dgm:pt modelId="{CEDC3337-5F88-4F1A-87E9-DAB85B00BF29}">
      <dgm:prSet/>
      <dgm:spPr/>
      <dgm:t>
        <a:bodyPr/>
        <a:lstStyle/>
        <a:p>
          <a:r>
            <a:rPr lang="en-US"/>
            <a:t>Mandatory to submit the project proposal</a:t>
          </a:r>
        </a:p>
      </dgm:t>
    </dgm:pt>
    <dgm:pt modelId="{1F3FFFDD-E811-4AE5-9DD1-8986F067015F}" type="parTrans" cxnId="{08B19E8B-18C2-4876-BB68-EC5485CA310D}">
      <dgm:prSet/>
      <dgm:spPr/>
      <dgm:t>
        <a:bodyPr/>
        <a:lstStyle/>
        <a:p>
          <a:endParaRPr lang="en-US"/>
        </a:p>
      </dgm:t>
    </dgm:pt>
    <dgm:pt modelId="{74888793-F437-400F-8A2E-9FE1064FD35D}" type="sibTrans" cxnId="{08B19E8B-18C2-4876-BB68-EC5485CA310D}">
      <dgm:prSet/>
      <dgm:spPr/>
      <dgm:t>
        <a:bodyPr/>
        <a:lstStyle/>
        <a:p>
          <a:endParaRPr lang="en-US"/>
        </a:p>
      </dgm:t>
    </dgm:pt>
    <dgm:pt modelId="{C052B0B7-3483-478F-AB88-8CD97E75ACEF}">
      <dgm:prSet/>
      <dgm:spPr/>
      <dgm:t>
        <a:bodyPr/>
        <a:lstStyle/>
        <a:p>
          <a:r>
            <a:rPr lang="en-IE"/>
            <a:t>Create a Technical document (who, why, when, how)</a:t>
          </a:r>
          <a:endParaRPr lang="en-US"/>
        </a:p>
      </dgm:t>
    </dgm:pt>
    <dgm:pt modelId="{E0400699-960F-4E49-BC01-C2AA0A4BACF4}" type="parTrans" cxnId="{D3FBD0A3-4978-4B7B-AB7F-5D85EC812A16}">
      <dgm:prSet/>
      <dgm:spPr/>
      <dgm:t>
        <a:bodyPr/>
        <a:lstStyle/>
        <a:p>
          <a:endParaRPr lang="en-US"/>
        </a:p>
      </dgm:t>
    </dgm:pt>
    <dgm:pt modelId="{8059F0F2-1488-4787-A886-149DD970D1E7}" type="sibTrans" cxnId="{D3FBD0A3-4978-4B7B-AB7F-5D85EC812A16}">
      <dgm:prSet/>
      <dgm:spPr/>
      <dgm:t>
        <a:bodyPr/>
        <a:lstStyle/>
        <a:p>
          <a:endParaRPr lang="en-US"/>
        </a:p>
      </dgm:t>
    </dgm:pt>
    <dgm:pt modelId="{DAE65E89-DD4C-1946-9C7E-40B4D513AA46}" type="pres">
      <dgm:prSet presAssocID="{EF46CDF7-7F81-481E-B93E-343B0F0D070E}" presName="linear" presStyleCnt="0">
        <dgm:presLayoutVars>
          <dgm:animLvl val="lvl"/>
          <dgm:resizeHandles val="exact"/>
        </dgm:presLayoutVars>
      </dgm:prSet>
      <dgm:spPr/>
    </dgm:pt>
    <dgm:pt modelId="{A36616EB-20B2-8741-B98C-2DDB2AFE4A59}" type="pres">
      <dgm:prSet presAssocID="{08E1F667-6479-438D-9339-51EC0D0A77E9}" presName="parentText" presStyleLbl="node1" presStyleIdx="0" presStyleCnt="5">
        <dgm:presLayoutVars>
          <dgm:chMax val="0"/>
          <dgm:bulletEnabled val="1"/>
        </dgm:presLayoutVars>
      </dgm:prSet>
      <dgm:spPr/>
    </dgm:pt>
    <dgm:pt modelId="{C3483426-DEF4-C143-8C8A-4180C76E8E19}" type="pres">
      <dgm:prSet presAssocID="{40B6F755-B62E-45DA-AD6B-B80AAD56CF01}" presName="spacer" presStyleCnt="0"/>
      <dgm:spPr/>
    </dgm:pt>
    <dgm:pt modelId="{3EEB1041-D903-8547-8979-C2626CD94385}" type="pres">
      <dgm:prSet presAssocID="{9F56828B-1743-46DE-8CD3-35670387115D}" presName="parentText" presStyleLbl="node1" presStyleIdx="1" presStyleCnt="5">
        <dgm:presLayoutVars>
          <dgm:chMax val="0"/>
          <dgm:bulletEnabled val="1"/>
        </dgm:presLayoutVars>
      </dgm:prSet>
      <dgm:spPr/>
    </dgm:pt>
    <dgm:pt modelId="{BDEE8656-16B7-2D43-843C-280BC38376EA}" type="pres">
      <dgm:prSet presAssocID="{F0AFF8EC-B68D-4F8B-97E1-0D3223936D81}" presName="spacer" presStyleCnt="0"/>
      <dgm:spPr/>
    </dgm:pt>
    <dgm:pt modelId="{81E298CB-5F9E-B242-BE94-1C752D8A7D6D}" type="pres">
      <dgm:prSet presAssocID="{0B6DB7CD-0615-4840-8AD8-CBBBB4F2446C}" presName="parentText" presStyleLbl="node1" presStyleIdx="2" presStyleCnt="5">
        <dgm:presLayoutVars>
          <dgm:chMax val="0"/>
          <dgm:bulletEnabled val="1"/>
        </dgm:presLayoutVars>
      </dgm:prSet>
      <dgm:spPr/>
    </dgm:pt>
    <dgm:pt modelId="{95F0D5EF-0255-084F-9430-74200AF784CD}" type="pres">
      <dgm:prSet presAssocID="{03599E0A-BF2A-4A5A-880B-294F102E9BE9}" presName="spacer" presStyleCnt="0"/>
      <dgm:spPr/>
    </dgm:pt>
    <dgm:pt modelId="{4F2C8674-92BB-3F46-AD13-23FEBE4965F9}" type="pres">
      <dgm:prSet presAssocID="{CEDC3337-5F88-4F1A-87E9-DAB85B00BF29}" presName="parentText" presStyleLbl="node1" presStyleIdx="3" presStyleCnt="5">
        <dgm:presLayoutVars>
          <dgm:chMax val="0"/>
          <dgm:bulletEnabled val="1"/>
        </dgm:presLayoutVars>
      </dgm:prSet>
      <dgm:spPr/>
    </dgm:pt>
    <dgm:pt modelId="{EC0C4BCE-E9AC-1942-B519-033E674ED8A8}" type="pres">
      <dgm:prSet presAssocID="{74888793-F437-400F-8A2E-9FE1064FD35D}" presName="spacer" presStyleCnt="0"/>
      <dgm:spPr/>
    </dgm:pt>
    <dgm:pt modelId="{A94B54D6-2F7E-5246-89D3-9134565214EB}" type="pres">
      <dgm:prSet presAssocID="{C052B0B7-3483-478F-AB88-8CD97E75ACEF}" presName="parentText" presStyleLbl="node1" presStyleIdx="4" presStyleCnt="5">
        <dgm:presLayoutVars>
          <dgm:chMax val="0"/>
          <dgm:bulletEnabled val="1"/>
        </dgm:presLayoutVars>
      </dgm:prSet>
      <dgm:spPr/>
    </dgm:pt>
  </dgm:ptLst>
  <dgm:cxnLst>
    <dgm:cxn modelId="{8059125E-938F-C544-BB0C-B8FEB675FD7E}" type="presOf" srcId="{CEDC3337-5F88-4F1A-87E9-DAB85B00BF29}" destId="{4F2C8674-92BB-3F46-AD13-23FEBE4965F9}" srcOrd="0" destOrd="0" presId="urn:microsoft.com/office/officeart/2005/8/layout/vList2"/>
    <dgm:cxn modelId="{4CF9BB64-6053-4F73-9387-A8F89F6FDF3F}" srcId="{EF46CDF7-7F81-481E-B93E-343B0F0D070E}" destId="{08E1F667-6479-438D-9339-51EC0D0A77E9}" srcOrd="0" destOrd="0" parTransId="{A016324B-E553-494E-8BF2-2B2F503EEE45}" sibTransId="{40B6F755-B62E-45DA-AD6B-B80AAD56CF01}"/>
    <dgm:cxn modelId="{D4602172-763F-4A17-AACA-BA4EC1B1CADE}" srcId="{EF46CDF7-7F81-481E-B93E-343B0F0D070E}" destId="{0B6DB7CD-0615-4840-8AD8-CBBBB4F2446C}" srcOrd="2" destOrd="0" parTransId="{67993429-3BD9-4A34-8C32-B4DBC7D581F7}" sibTransId="{03599E0A-BF2A-4A5A-880B-294F102E9BE9}"/>
    <dgm:cxn modelId="{08B19E8B-18C2-4876-BB68-EC5485CA310D}" srcId="{EF46CDF7-7F81-481E-B93E-343B0F0D070E}" destId="{CEDC3337-5F88-4F1A-87E9-DAB85B00BF29}" srcOrd="3" destOrd="0" parTransId="{1F3FFFDD-E811-4AE5-9DD1-8986F067015F}" sibTransId="{74888793-F437-400F-8A2E-9FE1064FD35D}"/>
    <dgm:cxn modelId="{ED8BF398-DEAC-5046-8E2B-C821488DA121}" type="presOf" srcId="{08E1F667-6479-438D-9339-51EC0D0A77E9}" destId="{A36616EB-20B2-8741-B98C-2DDB2AFE4A59}" srcOrd="0" destOrd="0" presId="urn:microsoft.com/office/officeart/2005/8/layout/vList2"/>
    <dgm:cxn modelId="{B5B90E9E-C511-504A-845E-701FF4896FF1}" type="presOf" srcId="{C052B0B7-3483-478F-AB88-8CD97E75ACEF}" destId="{A94B54D6-2F7E-5246-89D3-9134565214EB}" srcOrd="0" destOrd="0" presId="urn:microsoft.com/office/officeart/2005/8/layout/vList2"/>
    <dgm:cxn modelId="{D3FBD0A3-4978-4B7B-AB7F-5D85EC812A16}" srcId="{EF46CDF7-7F81-481E-B93E-343B0F0D070E}" destId="{C052B0B7-3483-478F-AB88-8CD97E75ACEF}" srcOrd="4" destOrd="0" parTransId="{E0400699-960F-4E49-BC01-C2AA0A4BACF4}" sibTransId="{8059F0F2-1488-4787-A886-149DD970D1E7}"/>
    <dgm:cxn modelId="{973AA2A8-5F11-0F4C-A99C-E112804EA6F3}" type="presOf" srcId="{9F56828B-1743-46DE-8CD3-35670387115D}" destId="{3EEB1041-D903-8547-8979-C2626CD94385}" srcOrd="0" destOrd="0" presId="urn:microsoft.com/office/officeart/2005/8/layout/vList2"/>
    <dgm:cxn modelId="{E9A911B6-F8F8-49B1-9F2E-2CD268D3DF34}" srcId="{EF46CDF7-7F81-481E-B93E-343B0F0D070E}" destId="{9F56828B-1743-46DE-8CD3-35670387115D}" srcOrd="1" destOrd="0" parTransId="{F7066D58-A503-4F2B-A705-D87546611926}" sibTransId="{F0AFF8EC-B68D-4F8B-97E1-0D3223936D81}"/>
    <dgm:cxn modelId="{05ED05E1-8E14-6448-9834-59E03E312847}" type="presOf" srcId="{EF46CDF7-7F81-481E-B93E-343B0F0D070E}" destId="{DAE65E89-DD4C-1946-9C7E-40B4D513AA46}" srcOrd="0" destOrd="0" presId="urn:microsoft.com/office/officeart/2005/8/layout/vList2"/>
    <dgm:cxn modelId="{ACDE02E3-72D3-0C44-8D3A-88A812139773}" type="presOf" srcId="{0B6DB7CD-0615-4840-8AD8-CBBBB4F2446C}" destId="{81E298CB-5F9E-B242-BE94-1C752D8A7D6D}" srcOrd="0" destOrd="0" presId="urn:microsoft.com/office/officeart/2005/8/layout/vList2"/>
    <dgm:cxn modelId="{2ADD9C47-891C-3242-8F02-C40217C5AA5C}" type="presParOf" srcId="{DAE65E89-DD4C-1946-9C7E-40B4D513AA46}" destId="{A36616EB-20B2-8741-B98C-2DDB2AFE4A59}" srcOrd="0" destOrd="0" presId="urn:microsoft.com/office/officeart/2005/8/layout/vList2"/>
    <dgm:cxn modelId="{A77BDF89-7972-7447-BD94-93B22121B259}" type="presParOf" srcId="{DAE65E89-DD4C-1946-9C7E-40B4D513AA46}" destId="{C3483426-DEF4-C143-8C8A-4180C76E8E19}" srcOrd="1" destOrd="0" presId="urn:microsoft.com/office/officeart/2005/8/layout/vList2"/>
    <dgm:cxn modelId="{6572C29C-0745-F54C-A1DF-4083C983EF4F}" type="presParOf" srcId="{DAE65E89-DD4C-1946-9C7E-40B4D513AA46}" destId="{3EEB1041-D903-8547-8979-C2626CD94385}" srcOrd="2" destOrd="0" presId="urn:microsoft.com/office/officeart/2005/8/layout/vList2"/>
    <dgm:cxn modelId="{61F28FCD-F968-3A49-8BE6-60DD2CD1F515}" type="presParOf" srcId="{DAE65E89-DD4C-1946-9C7E-40B4D513AA46}" destId="{BDEE8656-16B7-2D43-843C-280BC38376EA}" srcOrd="3" destOrd="0" presId="urn:microsoft.com/office/officeart/2005/8/layout/vList2"/>
    <dgm:cxn modelId="{DC44B0BC-8B41-2044-BAC6-D7D7ACE69345}" type="presParOf" srcId="{DAE65E89-DD4C-1946-9C7E-40B4D513AA46}" destId="{81E298CB-5F9E-B242-BE94-1C752D8A7D6D}" srcOrd="4" destOrd="0" presId="urn:microsoft.com/office/officeart/2005/8/layout/vList2"/>
    <dgm:cxn modelId="{A9EA0DDA-3D53-2B47-A384-569560420681}" type="presParOf" srcId="{DAE65E89-DD4C-1946-9C7E-40B4D513AA46}" destId="{95F0D5EF-0255-084F-9430-74200AF784CD}" srcOrd="5" destOrd="0" presId="urn:microsoft.com/office/officeart/2005/8/layout/vList2"/>
    <dgm:cxn modelId="{31DE75AA-2301-6645-811C-1A65723A2C57}" type="presParOf" srcId="{DAE65E89-DD4C-1946-9C7E-40B4D513AA46}" destId="{4F2C8674-92BB-3F46-AD13-23FEBE4965F9}" srcOrd="6" destOrd="0" presId="urn:microsoft.com/office/officeart/2005/8/layout/vList2"/>
    <dgm:cxn modelId="{DF4E1F3E-E06D-9146-9AA7-E5A99870061D}" type="presParOf" srcId="{DAE65E89-DD4C-1946-9C7E-40B4D513AA46}" destId="{EC0C4BCE-E9AC-1942-B519-033E674ED8A8}" srcOrd="7" destOrd="0" presId="urn:microsoft.com/office/officeart/2005/8/layout/vList2"/>
    <dgm:cxn modelId="{FD1C3170-1922-524A-89BA-032008D17B5B}" type="presParOf" srcId="{DAE65E89-DD4C-1946-9C7E-40B4D513AA46}" destId="{A94B54D6-2F7E-5246-89D3-9134565214EB}"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37B5286-BC2D-46B1-AED0-2D924887D29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9A949A32-8830-4AB7-B08C-C7D06D26D78B}">
      <dgm:prSet/>
      <dgm:spPr/>
      <dgm:t>
        <a:bodyPr/>
        <a:lstStyle/>
        <a:p>
          <a:r>
            <a:rPr lang="en-IE"/>
            <a:t>The software project involves several skills ranging from independent learning, problem solving, coding &amp; debugging, critical thinking, to time management and presentation. </a:t>
          </a:r>
          <a:endParaRPr lang="en-US"/>
        </a:p>
      </dgm:t>
    </dgm:pt>
    <dgm:pt modelId="{6223C64A-6134-4F21-9FAC-62C9533973CD}" type="parTrans" cxnId="{DE1D1474-59BE-4D2F-A2ED-6BDEC9F799F8}">
      <dgm:prSet/>
      <dgm:spPr/>
      <dgm:t>
        <a:bodyPr/>
        <a:lstStyle/>
        <a:p>
          <a:endParaRPr lang="en-US"/>
        </a:p>
      </dgm:t>
    </dgm:pt>
    <dgm:pt modelId="{AB0DCA1F-0D6E-4639-996D-3F215DE47C89}" type="sibTrans" cxnId="{DE1D1474-59BE-4D2F-A2ED-6BDEC9F799F8}">
      <dgm:prSet/>
      <dgm:spPr/>
      <dgm:t>
        <a:bodyPr/>
        <a:lstStyle/>
        <a:p>
          <a:endParaRPr lang="en-US"/>
        </a:p>
      </dgm:t>
    </dgm:pt>
    <dgm:pt modelId="{9F70F00B-8D7A-4EB0-9900-0DAA60F91FD9}">
      <dgm:prSet/>
      <dgm:spPr/>
      <dgm:t>
        <a:bodyPr/>
        <a:lstStyle/>
        <a:p>
          <a:r>
            <a:rPr lang="en-IE"/>
            <a:t>For the students of course independent coding is essential (i.e this project represents YOUR OWN work) </a:t>
          </a:r>
          <a:endParaRPr lang="en-US"/>
        </a:p>
      </dgm:t>
    </dgm:pt>
    <dgm:pt modelId="{973E70E8-39CB-4FD5-8B2D-F4C989930CEB}" type="parTrans" cxnId="{77B54A58-E4FB-4A26-85FA-239EA6A75B1C}">
      <dgm:prSet/>
      <dgm:spPr/>
      <dgm:t>
        <a:bodyPr/>
        <a:lstStyle/>
        <a:p>
          <a:endParaRPr lang="en-US"/>
        </a:p>
      </dgm:t>
    </dgm:pt>
    <dgm:pt modelId="{C251DFBD-5386-4643-AFA4-CD380860F9D9}" type="sibTrans" cxnId="{77B54A58-E4FB-4A26-85FA-239EA6A75B1C}">
      <dgm:prSet/>
      <dgm:spPr/>
      <dgm:t>
        <a:bodyPr/>
        <a:lstStyle/>
        <a:p>
          <a:endParaRPr lang="en-US"/>
        </a:p>
      </dgm:t>
    </dgm:pt>
    <dgm:pt modelId="{05709D7E-3BB9-4065-9894-D3CE6478431F}" type="pres">
      <dgm:prSet presAssocID="{237B5286-BC2D-46B1-AED0-2D924887D29D}" presName="root" presStyleCnt="0">
        <dgm:presLayoutVars>
          <dgm:dir/>
          <dgm:resizeHandles val="exact"/>
        </dgm:presLayoutVars>
      </dgm:prSet>
      <dgm:spPr/>
    </dgm:pt>
    <dgm:pt modelId="{B9EBA1C0-AEBA-4228-B850-0AB2F4C8E8DA}" type="pres">
      <dgm:prSet presAssocID="{9A949A32-8830-4AB7-B08C-C7D06D26D78B}" presName="compNode" presStyleCnt="0"/>
      <dgm:spPr/>
    </dgm:pt>
    <dgm:pt modelId="{EE1C4FBA-45B1-45D8-950A-EA98816DEF0F}" type="pres">
      <dgm:prSet presAssocID="{9A949A32-8830-4AB7-B08C-C7D06D26D78B}" presName="bgRect" presStyleLbl="bgShp" presStyleIdx="0" presStyleCnt="2"/>
      <dgm:spPr/>
    </dgm:pt>
    <dgm:pt modelId="{BED1501B-5203-4ADB-82D4-385839E619E9}" type="pres">
      <dgm:prSet presAssocID="{9A949A32-8830-4AB7-B08C-C7D06D26D78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assroom"/>
        </a:ext>
      </dgm:extLst>
    </dgm:pt>
    <dgm:pt modelId="{279D3E45-CC31-40E1-9D81-20D70BFC5B01}" type="pres">
      <dgm:prSet presAssocID="{9A949A32-8830-4AB7-B08C-C7D06D26D78B}" presName="spaceRect" presStyleCnt="0"/>
      <dgm:spPr/>
    </dgm:pt>
    <dgm:pt modelId="{2AA1E938-C2FE-43C8-A2ED-411D48D3E572}" type="pres">
      <dgm:prSet presAssocID="{9A949A32-8830-4AB7-B08C-C7D06D26D78B}" presName="parTx" presStyleLbl="revTx" presStyleIdx="0" presStyleCnt="2">
        <dgm:presLayoutVars>
          <dgm:chMax val="0"/>
          <dgm:chPref val="0"/>
        </dgm:presLayoutVars>
      </dgm:prSet>
      <dgm:spPr/>
    </dgm:pt>
    <dgm:pt modelId="{B646D8B2-EBB8-42E7-AD6C-892D29D3266E}" type="pres">
      <dgm:prSet presAssocID="{AB0DCA1F-0D6E-4639-996D-3F215DE47C89}" presName="sibTrans" presStyleCnt="0"/>
      <dgm:spPr/>
    </dgm:pt>
    <dgm:pt modelId="{F9EF6F02-0089-4A50-9C3F-C14996FB3325}" type="pres">
      <dgm:prSet presAssocID="{9F70F00B-8D7A-4EB0-9900-0DAA60F91FD9}" presName="compNode" presStyleCnt="0"/>
      <dgm:spPr/>
    </dgm:pt>
    <dgm:pt modelId="{4A93D5C5-9715-4280-8FDA-230D9FA0F68A}" type="pres">
      <dgm:prSet presAssocID="{9F70F00B-8D7A-4EB0-9900-0DAA60F91FD9}" presName="bgRect" presStyleLbl="bgShp" presStyleIdx="1" presStyleCnt="2"/>
      <dgm:spPr/>
    </dgm:pt>
    <dgm:pt modelId="{F10118C1-8E81-4800-A8B1-DE66C0167E9A}" type="pres">
      <dgm:prSet presAssocID="{9F70F00B-8D7A-4EB0-9900-0DAA60F91FD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ploma Roll"/>
        </a:ext>
      </dgm:extLst>
    </dgm:pt>
    <dgm:pt modelId="{34328FF4-0A25-42FB-8C35-EDC64BAFAE01}" type="pres">
      <dgm:prSet presAssocID="{9F70F00B-8D7A-4EB0-9900-0DAA60F91FD9}" presName="spaceRect" presStyleCnt="0"/>
      <dgm:spPr/>
    </dgm:pt>
    <dgm:pt modelId="{FB60FE48-917E-4573-B07D-BA9EF62D7269}" type="pres">
      <dgm:prSet presAssocID="{9F70F00B-8D7A-4EB0-9900-0DAA60F91FD9}" presName="parTx" presStyleLbl="revTx" presStyleIdx="1" presStyleCnt="2">
        <dgm:presLayoutVars>
          <dgm:chMax val="0"/>
          <dgm:chPref val="0"/>
        </dgm:presLayoutVars>
      </dgm:prSet>
      <dgm:spPr/>
    </dgm:pt>
  </dgm:ptLst>
  <dgm:cxnLst>
    <dgm:cxn modelId="{726B2027-B064-473E-B127-605198DC1EFA}" type="presOf" srcId="{9F70F00B-8D7A-4EB0-9900-0DAA60F91FD9}" destId="{FB60FE48-917E-4573-B07D-BA9EF62D7269}" srcOrd="0" destOrd="0" presId="urn:microsoft.com/office/officeart/2018/2/layout/IconVerticalSolidList"/>
    <dgm:cxn modelId="{DE1D1474-59BE-4D2F-A2ED-6BDEC9F799F8}" srcId="{237B5286-BC2D-46B1-AED0-2D924887D29D}" destId="{9A949A32-8830-4AB7-B08C-C7D06D26D78B}" srcOrd="0" destOrd="0" parTransId="{6223C64A-6134-4F21-9FAC-62C9533973CD}" sibTransId="{AB0DCA1F-0D6E-4639-996D-3F215DE47C89}"/>
    <dgm:cxn modelId="{77B54A58-E4FB-4A26-85FA-239EA6A75B1C}" srcId="{237B5286-BC2D-46B1-AED0-2D924887D29D}" destId="{9F70F00B-8D7A-4EB0-9900-0DAA60F91FD9}" srcOrd="1" destOrd="0" parTransId="{973E70E8-39CB-4FD5-8B2D-F4C989930CEB}" sibTransId="{C251DFBD-5386-4643-AFA4-CD380860F9D9}"/>
    <dgm:cxn modelId="{3AA09F92-DD5B-43DF-93F8-075ED7A68547}" type="presOf" srcId="{9A949A32-8830-4AB7-B08C-C7D06D26D78B}" destId="{2AA1E938-C2FE-43C8-A2ED-411D48D3E572}" srcOrd="0" destOrd="0" presId="urn:microsoft.com/office/officeart/2018/2/layout/IconVerticalSolidList"/>
    <dgm:cxn modelId="{025532F3-04E1-484A-B4C2-266C23A4BFC5}" type="presOf" srcId="{237B5286-BC2D-46B1-AED0-2D924887D29D}" destId="{05709D7E-3BB9-4065-9894-D3CE6478431F}" srcOrd="0" destOrd="0" presId="urn:microsoft.com/office/officeart/2018/2/layout/IconVerticalSolidList"/>
    <dgm:cxn modelId="{933B479C-D070-4EAC-9EC3-526D5B089EE5}" type="presParOf" srcId="{05709D7E-3BB9-4065-9894-D3CE6478431F}" destId="{B9EBA1C0-AEBA-4228-B850-0AB2F4C8E8DA}" srcOrd="0" destOrd="0" presId="urn:microsoft.com/office/officeart/2018/2/layout/IconVerticalSolidList"/>
    <dgm:cxn modelId="{5611D0ED-A468-4E27-8B07-373A75C95612}" type="presParOf" srcId="{B9EBA1C0-AEBA-4228-B850-0AB2F4C8E8DA}" destId="{EE1C4FBA-45B1-45D8-950A-EA98816DEF0F}" srcOrd="0" destOrd="0" presId="urn:microsoft.com/office/officeart/2018/2/layout/IconVerticalSolidList"/>
    <dgm:cxn modelId="{CF8D947C-F7E3-46C9-B96D-F13F89762B22}" type="presParOf" srcId="{B9EBA1C0-AEBA-4228-B850-0AB2F4C8E8DA}" destId="{BED1501B-5203-4ADB-82D4-385839E619E9}" srcOrd="1" destOrd="0" presId="urn:microsoft.com/office/officeart/2018/2/layout/IconVerticalSolidList"/>
    <dgm:cxn modelId="{574704FE-ED21-4022-95AF-1D3D3EF173D3}" type="presParOf" srcId="{B9EBA1C0-AEBA-4228-B850-0AB2F4C8E8DA}" destId="{279D3E45-CC31-40E1-9D81-20D70BFC5B01}" srcOrd="2" destOrd="0" presId="urn:microsoft.com/office/officeart/2018/2/layout/IconVerticalSolidList"/>
    <dgm:cxn modelId="{A4B16E34-EC95-40D9-AAEF-2ABC8305D823}" type="presParOf" srcId="{B9EBA1C0-AEBA-4228-B850-0AB2F4C8E8DA}" destId="{2AA1E938-C2FE-43C8-A2ED-411D48D3E572}" srcOrd="3" destOrd="0" presId="urn:microsoft.com/office/officeart/2018/2/layout/IconVerticalSolidList"/>
    <dgm:cxn modelId="{9A06B4F9-496A-49E3-A91F-A9ED2D440272}" type="presParOf" srcId="{05709D7E-3BB9-4065-9894-D3CE6478431F}" destId="{B646D8B2-EBB8-42E7-AD6C-892D29D3266E}" srcOrd="1" destOrd="0" presId="urn:microsoft.com/office/officeart/2018/2/layout/IconVerticalSolidList"/>
    <dgm:cxn modelId="{A2F33BF2-DD3F-44F5-BB46-4C4A2B8C5D65}" type="presParOf" srcId="{05709D7E-3BB9-4065-9894-D3CE6478431F}" destId="{F9EF6F02-0089-4A50-9C3F-C14996FB3325}" srcOrd="2" destOrd="0" presId="urn:microsoft.com/office/officeart/2018/2/layout/IconVerticalSolidList"/>
    <dgm:cxn modelId="{D49A524F-FAE0-4795-824C-BCE2D88F1BF0}" type="presParOf" srcId="{F9EF6F02-0089-4A50-9C3F-C14996FB3325}" destId="{4A93D5C5-9715-4280-8FDA-230D9FA0F68A}" srcOrd="0" destOrd="0" presId="urn:microsoft.com/office/officeart/2018/2/layout/IconVerticalSolidList"/>
    <dgm:cxn modelId="{1B1CDBF5-725B-42E2-8416-09B5FD113632}" type="presParOf" srcId="{F9EF6F02-0089-4A50-9C3F-C14996FB3325}" destId="{F10118C1-8E81-4800-A8B1-DE66C0167E9A}" srcOrd="1" destOrd="0" presId="urn:microsoft.com/office/officeart/2018/2/layout/IconVerticalSolidList"/>
    <dgm:cxn modelId="{8A96CD92-4EE5-4CA9-9724-1B9EB5CFE2B8}" type="presParOf" srcId="{F9EF6F02-0089-4A50-9C3F-C14996FB3325}" destId="{34328FF4-0A25-42FB-8C35-EDC64BAFAE01}" srcOrd="2" destOrd="0" presId="urn:microsoft.com/office/officeart/2018/2/layout/IconVerticalSolidList"/>
    <dgm:cxn modelId="{8552544E-4116-4E02-B490-C4D3AF1BD9D6}" type="presParOf" srcId="{F9EF6F02-0089-4A50-9C3F-C14996FB3325}" destId="{FB60FE48-917E-4573-B07D-BA9EF62D726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9FEECB5-C40C-4893-93EF-17A9C3B29A44}"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F4520804-19D6-4DAB-B516-558E01EF8C02}">
      <dgm:prSet/>
      <dgm:spPr/>
      <dgm:t>
        <a:bodyPr/>
        <a:lstStyle/>
        <a:p>
          <a:r>
            <a:rPr lang="en-IE"/>
            <a:t>You start by thinking of real problems and what your interests are.</a:t>
          </a:r>
          <a:endParaRPr lang="en-US"/>
        </a:p>
      </dgm:t>
    </dgm:pt>
    <dgm:pt modelId="{16770433-25C3-4E20-A98C-916C565C6DB6}" type="parTrans" cxnId="{EC5E3941-194A-4AD3-9AAA-196339B39F1C}">
      <dgm:prSet/>
      <dgm:spPr/>
      <dgm:t>
        <a:bodyPr/>
        <a:lstStyle/>
        <a:p>
          <a:endParaRPr lang="en-US"/>
        </a:p>
      </dgm:t>
    </dgm:pt>
    <dgm:pt modelId="{5F651EFC-A784-497E-ABC7-DDC03DFCA7CE}" type="sibTrans" cxnId="{EC5E3941-194A-4AD3-9AAA-196339B39F1C}">
      <dgm:prSet/>
      <dgm:spPr/>
      <dgm:t>
        <a:bodyPr/>
        <a:lstStyle/>
        <a:p>
          <a:endParaRPr lang="en-US"/>
        </a:p>
      </dgm:t>
    </dgm:pt>
    <dgm:pt modelId="{C4BD37A9-4C90-4BC5-BA49-0CBD9A206B00}">
      <dgm:prSet/>
      <dgm:spPr/>
      <dgm:t>
        <a:bodyPr/>
        <a:lstStyle/>
        <a:p>
          <a:r>
            <a:rPr lang="en-IE"/>
            <a:t>Keep it personal may help (Personal interests not personal problems) </a:t>
          </a:r>
          <a:endParaRPr lang="en-US"/>
        </a:p>
      </dgm:t>
    </dgm:pt>
    <dgm:pt modelId="{FCB97B50-7C7B-4B25-AFDC-486F60685638}" type="parTrans" cxnId="{FBA7AB45-95E1-414E-9C1C-41BD4B433004}">
      <dgm:prSet/>
      <dgm:spPr/>
      <dgm:t>
        <a:bodyPr/>
        <a:lstStyle/>
        <a:p>
          <a:endParaRPr lang="en-US"/>
        </a:p>
      </dgm:t>
    </dgm:pt>
    <dgm:pt modelId="{666504DF-89E9-4938-B79E-02279D718F20}" type="sibTrans" cxnId="{FBA7AB45-95E1-414E-9C1C-41BD4B433004}">
      <dgm:prSet/>
      <dgm:spPr/>
      <dgm:t>
        <a:bodyPr/>
        <a:lstStyle/>
        <a:p>
          <a:endParaRPr lang="en-US"/>
        </a:p>
      </dgm:t>
    </dgm:pt>
    <dgm:pt modelId="{5B7CB746-B066-4DAE-8E30-1A81EC8B7FAB}">
      <dgm:prSet/>
      <dgm:spPr/>
      <dgm:t>
        <a:bodyPr/>
        <a:lstStyle/>
        <a:p>
          <a:r>
            <a:rPr lang="en-IE"/>
            <a:t>Anything you like that brings your specialisation to a new level of complexity.</a:t>
          </a:r>
          <a:endParaRPr lang="en-US"/>
        </a:p>
      </dgm:t>
    </dgm:pt>
    <dgm:pt modelId="{182D2B33-90C2-4C9F-934C-DED4E12E486E}" type="parTrans" cxnId="{89264F08-4D28-4053-BE7B-9C7339850458}">
      <dgm:prSet/>
      <dgm:spPr/>
      <dgm:t>
        <a:bodyPr/>
        <a:lstStyle/>
        <a:p>
          <a:endParaRPr lang="en-US"/>
        </a:p>
      </dgm:t>
    </dgm:pt>
    <dgm:pt modelId="{54343F66-5FB6-42F7-831F-C0272469ACAB}" type="sibTrans" cxnId="{89264F08-4D28-4053-BE7B-9C7339850458}">
      <dgm:prSet/>
      <dgm:spPr/>
      <dgm:t>
        <a:bodyPr/>
        <a:lstStyle/>
        <a:p>
          <a:endParaRPr lang="en-US"/>
        </a:p>
      </dgm:t>
    </dgm:pt>
    <dgm:pt modelId="{A2F42622-DCF6-454E-85F4-B7E481E210CD}" type="pres">
      <dgm:prSet presAssocID="{69FEECB5-C40C-4893-93EF-17A9C3B29A44}" presName="outerComposite" presStyleCnt="0">
        <dgm:presLayoutVars>
          <dgm:chMax val="5"/>
          <dgm:dir/>
          <dgm:resizeHandles val="exact"/>
        </dgm:presLayoutVars>
      </dgm:prSet>
      <dgm:spPr/>
    </dgm:pt>
    <dgm:pt modelId="{20FBB1D5-D8A3-2B43-93C0-C2577FF220D9}" type="pres">
      <dgm:prSet presAssocID="{69FEECB5-C40C-4893-93EF-17A9C3B29A44}" presName="dummyMaxCanvas" presStyleCnt="0">
        <dgm:presLayoutVars/>
      </dgm:prSet>
      <dgm:spPr/>
    </dgm:pt>
    <dgm:pt modelId="{7E269419-DE81-CC4E-B977-DA3333D8E37B}" type="pres">
      <dgm:prSet presAssocID="{69FEECB5-C40C-4893-93EF-17A9C3B29A44}" presName="ThreeNodes_1" presStyleLbl="node1" presStyleIdx="0" presStyleCnt="3">
        <dgm:presLayoutVars>
          <dgm:bulletEnabled val="1"/>
        </dgm:presLayoutVars>
      </dgm:prSet>
      <dgm:spPr/>
    </dgm:pt>
    <dgm:pt modelId="{F92020F5-A676-4C4B-A4F1-02D080E1B9EF}" type="pres">
      <dgm:prSet presAssocID="{69FEECB5-C40C-4893-93EF-17A9C3B29A44}" presName="ThreeNodes_2" presStyleLbl="node1" presStyleIdx="1" presStyleCnt="3">
        <dgm:presLayoutVars>
          <dgm:bulletEnabled val="1"/>
        </dgm:presLayoutVars>
      </dgm:prSet>
      <dgm:spPr/>
    </dgm:pt>
    <dgm:pt modelId="{7F85C837-D81E-694E-B151-3622A20CF25B}" type="pres">
      <dgm:prSet presAssocID="{69FEECB5-C40C-4893-93EF-17A9C3B29A44}" presName="ThreeNodes_3" presStyleLbl="node1" presStyleIdx="2" presStyleCnt="3">
        <dgm:presLayoutVars>
          <dgm:bulletEnabled val="1"/>
        </dgm:presLayoutVars>
      </dgm:prSet>
      <dgm:spPr/>
    </dgm:pt>
    <dgm:pt modelId="{BCFF3770-06A8-4348-8C58-EA94D7397463}" type="pres">
      <dgm:prSet presAssocID="{69FEECB5-C40C-4893-93EF-17A9C3B29A44}" presName="ThreeConn_1-2" presStyleLbl="fgAccFollowNode1" presStyleIdx="0" presStyleCnt="2">
        <dgm:presLayoutVars>
          <dgm:bulletEnabled val="1"/>
        </dgm:presLayoutVars>
      </dgm:prSet>
      <dgm:spPr/>
    </dgm:pt>
    <dgm:pt modelId="{334284F1-0C29-5443-B44D-2D8D78D21611}" type="pres">
      <dgm:prSet presAssocID="{69FEECB5-C40C-4893-93EF-17A9C3B29A44}" presName="ThreeConn_2-3" presStyleLbl="fgAccFollowNode1" presStyleIdx="1" presStyleCnt="2">
        <dgm:presLayoutVars>
          <dgm:bulletEnabled val="1"/>
        </dgm:presLayoutVars>
      </dgm:prSet>
      <dgm:spPr/>
    </dgm:pt>
    <dgm:pt modelId="{AAF32EF9-C61F-0F4A-BC6E-AB5DA794ECA7}" type="pres">
      <dgm:prSet presAssocID="{69FEECB5-C40C-4893-93EF-17A9C3B29A44}" presName="ThreeNodes_1_text" presStyleLbl="node1" presStyleIdx="2" presStyleCnt="3">
        <dgm:presLayoutVars>
          <dgm:bulletEnabled val="1"/>
        </dgm:presLayoutVars>
      </dgm:prSet>
      <dgm:spPr/>
    </dgm:pt>
    <dgm:pt modelId="{374B69D6-289A-6247-8E1D-7D3A171837F9}" type="pres">
      <dgm:prSet presAssocID="{69FEECB5-C40C-4893-93EF-17A9C3B29A44}" presName="ThreeNodes_2_text" presStyleLbl="node1" presStyleIdx="2" presStyleCnt="3">
        <dgm:presLayoutVars>
          <dgm:bulletEnabled val="1"/>
        </dgm:presLayoutVars>
      </dgm:prSet>
      <dgm:spPr/>
    </dgm:pt>
    <dgm:pt modelId="{9194BE4B-65CF-0E48-AD5C-FC7AD6CA54F9}" type="pres">
      <dgm:prSet presAssocID="{69FEECB5-C40C-4893-93EF-17A9C3B29A44}" presName="ThreeNodes_3_text" presStyleLbl="node1" presStyleIdx="2" presStyleCnt="3">
        <dgm:presLayoutVars>
          <dgm:bulletEnabled val="1"/>
        </dgm:presLayoutVars>
      </dgm:prSet>
      <dgm:spPr/>
    </dgm:pt>
  </dgm:ptLst>
  <dgm:cxnLst>
    <dgm:cxn modelId="{89264F08-4D28-4053-BE7B-9C7339850458}" srcId="{69FEECB5-C40C-4893-93EF-17A9C3B29A44}" destId="{5B7CB746-B066-4DAE-8E30-1A81EC8B7FAB}" srcOrd="2" destOrd="0" parTransId="{182D2B33-90C2-4C9F-934C-DED4E12E486E}" sibTransId="{54343F66-5FB6-42F7-831F-C0272469ACAB}"/>
    <dgm:cxn modelId="{9C93B61C-FB5F-4F44-BF81-B11CEC72D751}" type="presOf" srcId="{5B7CB746-B066-4DAE-8E30-1A81EC8B7FAB}" destId="{7F85C837-D81E-694E-B151-3622A20CF25B}" srcOrd="0" destOrd="0" presId="urn:microsoft.com/office/officeart/2005/8/layout/vProcess5"/>
    <dgm:cxn modelId="{EC5E3941-194A-4AD3-9AAA-196339B39F1C}" srcId="{69FEECB5-C40C-4893-93EF-17A9C3B29A44}" destId="{F4520804-19D6-4DAB-B516-558E01EF8C02}" srcOrd="0" destOrd="0" parTransId="{16770433-25C3-4E20-A98C-916C565C6DB6}" sibTransId="{5F651EFC-A784-497E-ABC7-DDC03DFCA7CE}"/>
    <dgm:cxn modelId="{FBA7AB45-95E1-414E-9C1C-41BD4B433004}" srcId="{69FEECB5-C40C-4893-93EF-17A9C3B29A44}" destId="{C4BD37A9-4C90-4BC5-BA49-0CBD9A206B00}" srcOrd="1" destOrd="0" parTransId="{FCB97B50-7C7B-4B25-AFDC-486F60685638}" sibTransId="{666504DF-89E9-4938-B79E-02279D718F20}"/>
    <dgm:cxn modelId="{22AD2C4B-48D7-F14A-A436-F3C605EB578A}" type="presOf" srcId="{5B7CB746-B066-4DAE-8E30-1A81EC8B7FAB}" destId="{9194BE4B-65CF-0E48-AD5C-FC7AD6CA54F9}" srcOrd="1" destOrd="0" presId="urn:microsoft.com/office/officeart/2005/8/layout/vProcess5"/>
    <dgm:cxn modelId="{5BB9A86E-B244-9A45-85DB-668142B31FC6}" type="presOf" srcId="{666504DF-89E9-4938-B79E-02279D718F20}" destId="{334284F1-0C29-5443-B44D-2D8D78D21611}" srcOrd="0" destOrd="0" presId="urn:microsoft.com/office/officeart/2005/8/layout/vProcess5"/>
    <dgm:cxn modelId="{86DAFD76-93E8-1245-9B34-DE2297FEFC1B}" type="presOf" srcId="{F4520804-19D6-4DAB-B516-558E01EF8C02}" destId="{7E269419-DE81-CC4E-B977-DA3333D8E37B}" srcOrd="0" destOrd="0" presId="urn:microsoft.com/office/officeart/2005/8/layout/vProcess5"/>
    <dgm:cxn modelId="{1A09E796-0E8B-A14C-8CA1-B2BA32FF791B}" type="presOf" srcId="{5F651EFC-A784-497E-ABC7-DDC03DFCA7CE}" destId="{BCFF3770-06A8-4348-8C58-EA94D7397463}" srcOrd="0" destOrd="0" presId="urn:microsoft.com/office/officeart/2005/8/layout/vProcess5"/>
    <dgm:cxn modelId="{21E4E99F-165A-2747-9794-C6EACEB1C259}" type="presOf" srcId="{F4520804-19D6-4DAB-B516-558E01EF8C02}" destId="{AAF32EF9-C61F-0F4A-BC6E-AB5DA794ECA7}" srcOrd="1" destOrd="0" presId="urn:microsoft.com/office/officeart/2005/8/layout/vProcess5"/>
    <dgm:cxn modelId="{D3CC71AE-1030-BE4B-8B0A-66E272CD0A38}" type="presOf" srcId="{C4BD37A9-4C90-4BC5-BA49-0CBD9A206B00}" destId="{374B69D6-289A-6247-8E1D-7D3A171837F9}" srcOrd="1" destOrd="0" presId="urn:microsoft.com/office/officeart/2005/8/layout/vProcess5"/>
    <dgm:cxn modelId="{A073A7DA-51E7-964E-ACBD-3C7C3678843B}" type="presOf" srcId="{69FEECB5-C40C-4893-93EF-17A9C3B29A44}" destId="{A2F42622-DCF6-454E-85F4-B7E481E210CD}" srcOrd="0" destOrd="0" presId="urn:microsoft.com/office/officeart/2005/8/layout/vProcess5"/>
    <dgm:cxn modelId="{10EF20E5-BE87-8342-A63F-04D5F7B928F2}" type="presOf" srcId="{C4BD37A9-4C90-4BC5-BA49-0CBD9A206B00}" destId="{F92020F5-A676-4C4B-A4F1-02D080E1B9EF}" srcOrd="0" destOrd="0" presId="urn:microsoft.com/office/officeart/2005/8/layout/vProcess5"/>
    <dgm:cxn modelId="{45ADF7D8-254E-B44E-9A9B-5AF8B515B1F6}" type="presParOf" srcId="{A2F42622-DCF6-454E-85F4-B7E481E210CD}" destId="{20FBB1D5-D8A3-2B43-93C0-C2577FF220D9}" srcOrd="0" destOrd="0" presId="urn:microsoft.com/office/officeart/2005/8/layout/vProcess5"/>
    <dgm:cxn modelId="{827BF76D-12EE-E941-8377-3EA89B8633FD}" type="presParOf" srcId="{A2F42622-DCF6-454E-85F4-B7E481E210CD}" destId="{7E269419-DE81-CC4E-B977-DA3333D8E37B}" srcOrd="1" destOrd="0" presId="urn:microsoft.com/office/officeart/2005/8/layout/vProcess5"/>
    <dgm:cxn modelId="{BB70EF2A-4D5D-1F4C-A699-D24EDDBF19EA}" type="presParOf" srcId="{A2F42622-DCF6-454E-85F4-B7E481E210CD}" destId="{F92020F5-A676-4C4B-A4F1-02D080E1B9EF}" srcOrd="2" destOrd="0" presId="urn:microsoft.com/office/officeart/2005/8/layout/vProcess5"/>
    <dgm:cxn modelId="{F524B5C4-BEBF-6543-AC66-BBA167BD9B49}" type="presParOf" srcId="{A2F42622-DCF6-454E-85F4-B7E481E210CD}" destId="{7F85C837-D81E-694E-B151-3622A20CF25B}" srcOrd="3" destOrd="0" presId="urn:microsoft.com/office/officeart/2005/8/layout/vProcess5"/>
    <dgm:cxn modelId="{B4A22961-8A92-E741-9DAC-61A448961255}" type="presParOf" srcId="{A2F42622-DCF6-454E-85F4-B7E481E210CD}" destId="{BCFF3770-06A8-4348-8C58-EA94D7397463}" srcOrd="4" destOrd="0" presId="urn:microsoft.com/office/officeart/2005/8/layout/vProcess5"/>
    <dgm:cxn modelId="{E6E37C08-A3E5-904C-82F6-16F350FA0464}" type="presParOf" srcId="{A2F42622-DCF6-454E-85F4-B7E481E210CD}" destId="{334284F1-0C29-5443-B44D-2D8D78D21611}" srcOrd="5" destOrd="0" presId="urn:microsoft.com/office/officeart/2005/8/layout/vProcess5"/>
    <dgm:cxn modelId="{2A270526-16E1-1E40-89FD-ACAD23F5109B}" type="presParOf" srcId="{A2F42622-DCF6-454E-85F4-B7E481E210CD}" destId="{AAF32EF9-C61F-0F4A-BC6E-AB5DA794ECA7}" srcOrd="6" destOrd="0" presId="urn:microsoft.com/office/officeart/2005/8/layout/vProcess5"/>
    <dgm:cxn modelId="{F02B6DE9-AE0C-FA46-93CA-8583B213B70C}" type="presParOf" srcId="{A2F42622-DCF6-454E-85F4-B7E481E210CD}" destId="{374B69D6-289A-6247-8E1D-7D3A171837F9}" srcOrd="7" destOrd="0" presId="urn:microsoft.com/office/officeart/2005/8/layout/vProcess5"/>
    <dgm:cxn modelId="{E20E9D46-C6B1-9543-BD68-516877EBB6D8}" type="presParOf" srcId="{A2F42622-DCF6-454E-85F4-B7E481E210CD}" destId="{9194BE4B-65CF-0E48-AD5C-FC7AD6CA54F9}"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EC63700-7F5E-4964-A082-F291D64D2219}"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D3C9210B-076D-461F-BCF1-CA6D4F32BF88}">
      <dgm:prSet/>
      <dgm:spPr/>
      <dgm:t>
        <a:bodyPr/>
        <a:lstStyle/>
        <a:p>
          <a:r>
            <a:rPr lang="en-IE"/>
            <a:t>You will discuss technical or organizational challenges en route with the facilitator.</a:t>
          </a:r>
          <a:endParaRPr lang="en-US"/>
        </a:p>
      </dgm:t>
    </dgm:pt>
    <dgm:pt modelId="{F827EF10-ABD4-4423-9518-4B9AE7892EF5}" type="parTrans" cxnId="{5E4B8D10-9429-4228-8F0C-8103CA805044}">
      <dgm:prSet/>
      <dgm:spPr/>
      <dgm:t>
        <a:bodyPr/>
        <a:lstStyle/>
        <a:p>
          <a:endParaRPr lang="en-US"/>
        </a:p>
      </dgm:t>
    </dgm:pt>
    <dgm:pt modelId="{560DEEFE-19B5-4214-8D6B-421B808250B8}" type="sibTrans" cxnId="{5E4B8D10-9429-4228-8F0C-8103CA805044}">
      <dgm:prSet/>
      <dgm:spPr/>
      <dgm:t>
        <a:bodyPr/>
        <a:lstStyle/>
        <a:p>
          <a:endParaRPr lang="en-US"/>
        </a:p>
      </dgm:t>
    </dgm:pt>
    <dgm:pt modelId="{1C92874A-09BA-4B99-9068-6527927A035A}">
      <dgm:prSet/>
      <dgm:spPr/>
      <dgm:t>
        <a:bodyPr/>
        <a:lstStyle/>
        <a:p>
          <a:r>
            <a:rPr lang="en-IE"/>
            <a:t>The facilitator will give you more general support. </a:t>
          </a:r>
          <a:endParaRPr lang="en-US"/>
        </a:p>
      </dgm:t>
    </dgm:pt>
    <dgm:pt modelId="{A29F1FB6-6541-4717-A249-659532382B13}" type="parTrans" cxnId="{D073AF37-C3C7-4F17-8CC1-5DBC3928C0C8}">
      <dgm:prSet/>
      <dgm:spPr/>
      <dgm:t>
        <a:bodyPr/>
        <a:lstStyle/>
        <a:p>
          <a:endParaRPr lang="en-US"/>
        </a:p>
      </dgm:t>
    </dgm:pt>
    <dgm:pt modelId="{0179A613-CBA8-46CE-8284-DD22EE112BDC}" type="sibTrans" cxnId="{D073AF37-C3C7-4F17-8CC1-5DBC3928C0C8}">
      <dgm:prSet/>
      <dgm:spPr/>
      <dgm:t>
        <a:bodyPr/>
        <a:lstStyle/>
        <a:p>
          <a:endParaRPr lang="en-US"/>
        </a:p>
      </dgm:t>
    </dgm:pt>
    <dgm:pt modelId="{15C971C9-C217-4FEA-8970-7978DEA44FEB}">
      <dgm:prSet/>
      <dgm:spPr/>
      <dgm:t>
        <a:bodyPr/>
        <a:lstStyle/>
        <a:p>
          <a:r>
            <a:rPr lang="en-US"/>
            <a:t>Facilitator will not code for you.</a:t>
          </a:r>
        </a:p>
      </dgm:t>
    </dgm:pt>
    <dgm:pt modelId="{F3D04AC7-141B-4CF5-88C5-CC92FE14BBEA}" type="parTrans" cxnId="{5C44582E-ECEC-4AC9-AB01-FF9ABC4F6F87}">
      <dgm:prSet/>
      <dgm:spPr/>
      <dgm:t>
        <a:bodyPr/>
        <a:lstStyle/>
        <a:p>
          <a:endParaRPr lang="en-US"/>
        </a:p>
      </dgm:t>
    </dgm:pt>
    <dgm:pt modelId="{ADDC375E-21DE-451C-BBA0-DDFD59FDB6C4}" type="sibTrans" cxnId="{5C44582E-ECEC-4AC9-AB01-FF9ABC4F6F87}">
      <dgm:prSet/>
      <dgm:spPr/>
      <dgm:t>
        <a:bodyPr/>
        <a:lstStyle/>
        <a:p>
          <a:endParaRPr lang="en-US"/>
        </a:p>
      </dgm:t>
    </dgm:pt>
    <dgm:pt modelId="{44532FE3-F09D-B743-AD78-D2755C028FE5}" type="pres">
      <dgm:prSet presAssocID="{7EC63700-7F5E-4964-A082-F291D64D2219}" presName="hierChild1" presStyleCnt="0">
        <dgm:presLayoutVars>
          <dgm:chPref val="1"/>
          <dgm:dir/>
          <dgm:animOne val="branch"/>
          <dgm:animLvl val="lvl"/>
          <dgm:resizeHandles/>
        </dgm:presLayoutVars>
      </dgm:prSet>
      <dgm:spPr/>
    </dgm:pt>
    <dgm:pt modelId="{C471550E-650C-1B46-B30A-93181D479FC7}" type="pres">
      <dgm:prSet presAssocID="{D3C9210B-076D-461F-BCF1-CA6D4F32BF88}" presName="hierRoot1" presStyleCnt="0"/>
      <dgm:spPr/>
    </dgm:pt>
    <dgm:pt modelId="{0F62621F-73E5-5A4D-94BC-CFACB13D1047}" type="pres">
      <dgm:prSet presAssocID="{D3C9210B-076D-461F-BCF1-CA6D4F32BF88}" presName="composite" presStyleCnt="0"/>
      <dgm:spPr/>
    </dgm:pt>
    <dgm:pt modelId="{D9307152-8E3B-C849-A8D7-958D34187173}" type="pres">
      <dgm:prSet presAssocID="{D3C9210B-076D-461F-BCF1-CA6D4F32BF88}" presName="background" presStyleLbl="node0" presStyleIdx="0" presStyleCnt="3"/>
      <dgm:spPr/>
    </dgm:pt>
    <dgm:pt modelId="{9CC81C01-9EBE-864A-84F4-5163ABEB350C}" type="pres">
      <dgm:prSet presAssocID="{D3C9210B-076D-461F-BCF1-CA6D4F32BF88}" presName="text" presStyleLbl="fgAcc0" presStyleIdx="0" presStyleCnt="3">
        <dgm:presLayoutVars>
          <dgm:chPref val="3"/>
        </dgm:presLayoutVars>
      </dgm:prSet>
      <dgm:spPr/>
    </dgm:pt>
    <dgm:pt modelId="{BA01647F-6423-C64A-87C5-10497B9AB1D5}" type="pres">
      <dgm:prSet presAssocID="{D3C9210B-076D-461F-BCF1-CA6D4F32BF88}" presName="hierChild2" presStyleCnt="0"/>
      <dgm:spPr/>
    </dgm:pt>
    <dgm:pt modelId="{9D44C570-2A1C-3D45-80F6-0154596652D6}" type="pres">
      <dgm:prSet presAssocID="{1C92874A-09BA-4B99-9068-6527927A035A}" presName="hierRoot1" presStyleCnt="0"/>
      <dgm:spPr/>
    </dgm:pt>
    <dgm:pt modelId="{2FA5C783-6D88-5147-BC86-082F1F74A908}" type="pres">
      <dgm:prSet presAssocID="{1C92874A-09BA-4B99-9068-6527927A035A}" presName="composite" presStyleCnt="0"/>
      <dgm:spPr/>
    </dgm:pt>
    <dgm:pt modelId="{0BD0F9DC-D388-3C41-A990-6C54C26F9CC3}" type="pres">
      <dgm:prSet presAssocID="{1C92874A-09BA-4B99-9068-6527927A035A}" presName="background" presStyleLbl="node0" presStyleIdx="1" presStyleCnt="3"/>
      <dgm:spPr/>
    </dgm:pt>
    <dgm:pt modelId="{579D761C-5548-E14E-BCBA-5333CC7B89BA}" type="pres">
      <dgm:prSet presAssocID="{1C92874A-09BA-4B99-9068-6527927A035A}" presName="text" presStyleLbl="fgAcc0" presStyleIdx="1" presStyleCnt="3">
        <dgm:presLayoutVars>
          <dgm:chPref val="3"/>
        </dgm:presLayoutVars>
      </dgm:prSet>
      <dgm:spPr/>
    </dgm:pt>
    <dgm:pt modelId="{472724A3-B1A4-7243-AD8A-EC3828A17698}" type="pres">
      <dgm:prSet presAssocID="{1C92874A-09BA-4B99-9068-6527927A035A}" presName="hierChild2" presStyleCnt="0"/>
      <dgm:spPr/>
    </dgm:pt>
    <dgm:pt modelId="{69F2F61C-48C6-584E-B4A1-A28A561FA4C4}" type="pres">
      <dgm:prSet presAssocID="{15C971C9-C217-4FEA-8970-7978DEA44FEB}" presName="hierRoot1" presStyleCnt="0"/>
      <dgm:spPr/>
    </dgm:pt>
    <dgm:pt modelId="{CC2C7681-A8BE-1D47-881A-7F59D7CFBEA1}" type="pres">
      <dgm:prSet presAssocID="{15C971C9-C217-4FEA-8970-7978DEA44FEB}" presName="composite" presStyleCnt="0"/>
      <dgm:spPr/>
    </dgm:pt>
    <dgm:pt modelId="{13571C23-5193-E247-9CB1-398C65EF7A93}" type="pres">
      <dgm:prSet presAssocID="{15C971C9-C217-4FEA-8970-7978DEA44FEB}" presName="background" presStyleLbl="node0" presStyleIdx="2" presStyleCnt="3"/>
      <dgm:spPr/>
    </dgm:pt>
    <dgm:pt modelId="{0732B43B-6B35-AD4D-B62D-EA95FDB3A3D0}" type="pres">
      <dgm:prSet presAssocID="{15C971C9-C217-4FEA-8970-7978DEA44FEB}" presName="text" presStyleLbl="fgAcc0" presStyleIdx="2" presStyleCnt="3">
        <dgm:presLayoutVars>
          <dgm:chPref val="3"/>
        </dgm:presLayoutVars>
      </dgm:prSet>
      <dgm:spPr/>
    </dgm:pt>
    <dgm:pt modelId="{3FEEC941-4BED-9E40-B72B-2345F62EBCD1}" type="pres">
      <dgm:prSet presAssocID="{15C971C9-C217-4FEA-8970-7978DEA44FEB}" presName="hierChild2" presStyleCnt="0"/>
      <dgm:spPr/>
    </dgm:pt>
  </dgm:ptLst>
  <dgm:cxnLst>
    <dgm:cxn modelId="{F27B1905-6FDE-7644-9562-F6B506C1E9E7}" type="presOf" srcId="{15C971C9-C217-4FEA-8970-7978DEA44FEB}" destId="{0732B43B-6B35-AD4D-B62D-EA95FDB3A3D0}" srcOrd="0" destOrd="0" presId="urn:microsoft.com/office/officeart/2005/8/layout/hierarchy1"/>
    <dgm:cxn modelId="{5E4B8D10-9429-4228-8F0C-8103CA805044}" srcId="{7EC63700-7F5E-4964-A082-F291D64D2219}" destId="{D3C9210B-076D-461F-BCF1-CA6D4F32BF88}" srcOrd="0" destOrd="0" parTransId="{F827EF10-ABD4-4423-9518-4B9AE7892EF5}" sibTransId="{560DEEFE-19B5-4214-8D6B-421B808250B8}"/>
    <dgm:cxn modelId="{5C44582E-ECEC-4AC9-AB01-FF9ABC4F6F87}" srcId="{7EC63700-7F5E-4964-A082-F291D64D2219}" destId="{15C971C9-C217-4FEA-8970-7978DEA44FEB}" srcOrd="2" destOrd="0" parTransId="{F3D04AC7-141B-4CF5-88C5-CC92FE14BBEA}" sibTransId="{ADDC375E-21DE-451C-BBA0-DDFD59FDB6C4}"/>
    <dgm:cxn modelId="{D073AF37-C3C7-4F17-8CC1-5DBC3928C0C8}" srcId="{7EC63700-7F5E-4964-A082-F291D64D2219}" destId="{1C92874A-09BA-4B99-9068-6527927A035A}" srcOrd="1" destOrd="0" parTransId="{A29F1FB6-6541-4717-A249-659532382B13}" sibTransId="{0179A613-CBA8-46CE-8284-DD22EE112BDC}"/>
    <dgm:cxn modelId="{8F4EEEA6-B7D3-8648-A87B-5BC05E6F59C0}" type="presOf" srcId="{1C92874A-09BA-4B99-9068-6527927A035A}" destId="{579D761C-5548-E14E-BCBA-5333CC7B89BA}" srcOrd="0" destOrd="0" presId="urn:microsoft.com/office/officeart/2005/8/layout/hierarchy1"/>
    <dgm:cxn modelId="{FF9288AA-E393-964E-9818-A1C531121D3F}" type="presOf" srcId="{7EC63700-7F5E-4964-A082-F291D64D2219}" destId="{44532FE3-F09D-B743-AD78-D2755C028FE5}" srcOrd="0" destOrd="0" presId="urn:microsoft.com/office/officeart/2005/8/layout/hierarchy1"/>
    <dgm:cxn modelId="{7E5935B1-89C3-C74E-B1DE-126F012970E4}" type="presOf" srcId="{D3C9210B-076D-461F-BCF1-CA6D4F32BF88}" destId="{9CC81C01-9EBE-864A-84F4-5163ABEB350C}" srcOrd="0" destOrd="0" presId="urn:microsoft.com/office/officeart/2005/8/layout/hierarchy1"/>
    <dgm:cxn modelId="{EB56BB2A-164A-284E-8014-AAD71DDE4472}" type="presParOf" srcId="{44532FE3-F09D-B743-AD78-D2755C028FE5}" destId="{C471550E-650C-1B46-B30A-93181D479FC7}" srcOrd="0" destOrd="0" presId="urn:microsoft.com/office/officeart/2005/8/layout/hierarchy1"/>
    <dgm:cxn modelId="{AF40B20B-DC9E-B94B-8C44-E9851F1388AA}" type="presParOf" srcId="{C471550E-650C-1B46-B30A-93181D479FC7}" destId="{0F62621F-73E5-5A4D-94BC-CFACB13D1047}" srcOrd="0" destOrd="0" presId="urn:microsoft.com/office/officeart/2005/8/layout/hierarchy1"/>
    <dgm:cxn modelId="{E9210FBB-2309-864A-A748-5A5334213B80}" type="presParOf" srcId="{0F62621F-73E5-5A4D-94BC-CFACB13D1047}" destId="{D9307152-8E3B-C849-A8D7-958D34187173}" srcOrd="0" destOrd="0" presId="urn:microsoft.com/office/officeart/2005/8/layout/hierarchy1"/>
    <dgm:cxn modelId="{09223FC8-C9C2-F74E-9F6B-D549A3236225}" type="presParOf" srcId="{0F62621F-73E5-5A4D-94BC-CFACB13D1047}" destId="{9CC81C01-9EBE-864A-84F4-5163ABEB350C}" srcOrd="1" destOrd="0" presId="urn:microsoft.com/office/officeart/2005/8/layout/hierarchy1"/>
    <dgm:cxn modelId="{4F93A876-A23B-6D41-8E42-25B4BC375860}" type="presParOf" srcId="{C471550E-650C-1B46-B30A-93181D479FC7}" destId="{BA01647F-6423-C64A-87C5-10497B9AB1D5}" srcOrd="1" destOrd="0" presId="urn:microsoft.com/office/officeart/2005/8/layout/hierarchy1"/>
    <dgm:cxn modelId="{A5174004-99BF-D142-AE5F-6648B13252BE}" type="presParOf" srcId="{44532FE3-F09D-B743-AD78-D2755C028FE5}" destId="{9D44C570-2A1C-3D45-80F6-0154596652D6}" srcOrd="1" destOrd="0" presId="urn:microsoft.com/office/officeart/2005/8/layout/hierarchy1"/>
    <dgm:cxn modelId="{3FDA4013-85F5-AC46-AEEA-1D8A32540522}" type="presParOf" srcId="{9D44C570-2A1C-3D45-80F6-0154596652D6}" destId="{2FA5C783-6D88-5147-BC86-082F1F74A908}" srcOrd="0" destOrd="0" presId="urn:microsoft.com/office/officeart/2005/8/layout/hierarchy1"/>
    <dgm:cxn modelId="{E2AA3D8F-B114-2E4B-BBF0-60C0F585A2FD}" type="presParOf" srcId="{2FA5C783-6D88-5147-BC86-082F1F74A908}" destId="{0BD0F9DC-D388-3C41-A990-6C54C26F9CC3}" srcOrd="0" destOrd="0" presId="urn:microsoft.com/office/officeart/2005/8/layout/hierarchy1"/>
    <dgm:cxn modelId="{E832DCE5-250B-CA4A-AA08-BA2D33853DEB}" type="presParOf" srcId="{2FA5C783-6D88-5147-BC86-082F1F74A908}" destId="{579D761C-5548-E14E-BCBA-5333CC7B89BA}" srcOrd="1" destOrd="0" presId="urn:microsoft.com/office/officeart/2005/8/layout/hierarchy1"/>
    <dgm:cxn modelId="{24A49E09-7E7D-A947-8859-96632B0ABEF6}" type="presParOf" srcId="{9D44C570-2A1C-3D45-80F6-0154596652D6}" destId="{472724A3-B1A4-7243-AD8A-EC3828A17698}" srcOrd="1" destOrd="0" presId="urn:microsoft.com/office/officeart/2005/8/layout/hierarchy1"/>
    <dgm:cxn modelId="{D87382DB-24CA-844B-A315-6F86ED3F94F4}" type="presParOf" srcId="{44532FE3-F09D-B743-AD78-D2755C028FE5}" destId="{69F2F61C-48C6-584E-B4A1-A28A561FA4C4}" srcOrd="2" destOrd="0" presId="urn:microsoft.com/office/officeart/2005/8/layout/hierarchy1"/>
    <dgm:cxn modelId="{217F69F3-5D1A-4C41-B316-8A294A5602CA}" type="presParOf" srcId="{69F2F61C-48C6-584E-B4A1-A28A561FA4C4}" destId="{CC2C7681-A8BE-1D47-881A-7F59D7CFBEA1}" srcOrd="0" destOrd="0" presId="urn:microsoft.com/office/officeart/2005/8/layout/hierarchy1"/>
    <dgm:cxn modelId="{554C2CDE-51E7-3549-9160-D51AEFD8F314}" type="presParOf" srcId="{CC2C7681-A8BE-1D47-881A-7F59D7CFBEA1}" destId="{13571C23-5193-E247-9CB1-398C65EF7A93}" srcOrd="0" destOrd="0" presId="urn:microsoft.com/office/officeart/2005/8/layout/hierarchy1"/>
    <dgm:cxn modelId="{F1ACB4E4-EA7F-2F43-B3A4-DB9BB54BB551}" type="presParOf" srcId="{CC2C7681-A8BE-1D47-881A-7F59D7CFBEA1}" destId="{0732B43B-6B35-AD4D-B62D-EA95FDB3A3D0}" srcOrd="1" destOrd="0" presId="urn:microsoft.com/office/officeart/2005/8/layout/hierarchy1"/>
    <dgm:cxn modelId="{17D537A4-886F-204C-B00A-C58A4417CED3}" type="presParOf" srcId="{69F2F61C-48C6-584E-B4A1-A28A561FA4C4}" destId="{3FEEC941-4BED-9E40-B72B-2345F62EBCD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348FD7-9752-6E42-990A-342B6A5C7A84}">
      <dsp:nvSpPr>
        <dsp:cNvPr id="0" name=""/>
        <dsp:cNvSpPr/>
      </dsp:nvSpPr>
      <dsp:spPr>
        <a:xfrm>
          <a:off x="0" y="396854"/>
          <a:ext cx="6692813" cy="529200"/>
        </a:xfrm>
        <a:prstGeom prst="rect">
          <a:avLst/>
        </a:prstGeom>
        <a:solidFill>
          <a:schemeClr val="lt1">
            <a:alpha val="90000"/>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C2A91F48-A3E5-5141-8D65-41B62AF31704}">
      <dsp:nvSpPr>
        <dsp:cNvPr id="0" name=""/>
        <dsp:cNvSpPr/>
      </dsp:nvSpPr>
      <dsp:spPr>
        <a:xfrm>
          <a:off x="334640" y="86894"/>
          <a:ext cx="4684969" cy="61992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7081" tIns="0" rIns="177081" bIns="0" numCol="1" spcCol="1270" anchor="ctr" anchorCtr="0">
          <a:noAutofit/>
        </a:bodyPr>
        <a:lstStyle/>
        <a:p>
          <a:pPr marL="0" lvl="0" indent="0" algn="l" defTabSz="933450">
            <a:lnSpc>
              <a:spcPct val="90000"/>
            </a:lnSpc>
            <a:spcBef>
              <a:spcPct val="0"/>
            </a:spcBef>
            <a:spcAft>
              <a:spcPct val="35000"/>
            </a:spcAft>
            <a:buNone/>
          </a:pPr>
          <a:r>
            <a:rPr lang="en-US" sz="2100" kern="1200"/>
            <a:t>Module Descriptor </a:t>
          </a:r>
        </a:p>
      </dsp:txBody>
      <dsp:txXfrm>
        <a:off x="364902" y="117156"/>
        <a:ext cx="4624445" cy="559396"/>
      </dsp:txXfrm>
    </dsp:sp>
    <dsp:sp modelId="{E5AF454F-879D-1048-95A0-E8B29F549381}">
      <dsp:nvSpPr>
        <dsp:cNvPr id="0" name=""/>
        <dsp:cNvSpPr/>
      </dsp:nvSpPr>
      <dsp:spPr>
        <a:xfrm>
          <a:off x="0" y="1349414"/>
          <a:ext cx="6692813" cy="529200"/>
        </a:xfrm>
        <a:prstGeom prst="rect">
          <a:avLst/>
        </a:prstGeom>
        <a:solidFill>
          <a:schemeClr val="lt1">
            <a:alpha val="90000"/>
            <a:hueOff val="0"/>
            <a:satOff val="0"/>
            <a:lumOff val="0"/>
            <a:alphaOff val="0"/>
          </a:schemeClr>
        </a:solidFill>
        <a:ln w="12700" cap="rnd" cmpd="sng" algn="ctr">
          <a:solidFill>
            <a:schemeClr val="accent2">
              <a:hueOff val="-678113"/>
              <a:satOff val="-414"/>
              <a:lumOff val="1618"/>
              <a:alphaOff val="0"/>
            </a:schemeClr>
          </a:solidFill>
          <a:prstDash val="solid"/>
        </a:ln>
        <a:effectLst/>
      </dsp:spPr>
      <dsp:style>
        <a:lnRef idx="1">
          <a:scrgbClr r="0" g="0" b="0"/>
        </a:lnRef>
        <a:fillRef idx="1">
          <a:scrgbClr r="0" g="0" b="0"/>
        </a:fillRef>
        <a:effectRef idx="0">
          <a:scrgbClr r="0" g="0" b="0"/>
        </a:effectRef>
        <a:fontRef idx="minor"/>
      </dsp:style>
    </dsp:sp>
    <dsp:sp modelId="{677B8636-87FE-F64E-96E3-BB3FEAD2B227}">
      <dsp:nvSpPr>
        <dsp:cNvPr id="0" name=""/>
        <dsp:cNvSpPr/>
      </dsp:nvSpPr>
      <dsp:spPr>
        <a:xfrm>
          <a:off x="334640" y="1039454"/>
          <a:ext cx="4684969" cy="619920"/>
        </a:xfrm>
        <a:prstGeom prst="roundRect">
          <a:avLst/>
        </a:prstGeom>
        <a:gradFill rotWithShape="0">
          <a:gsLst>
            <a:gs pos="0">
              <a:schemeClr val="accent2">
                <a:hueOff val="-678113"/>
                <a:satOff val="-414"/>
                <a:lumOff val="1618"/>
                <a:alphaOff val="0"/>
                <a:tint val="96000"/>
                <a:lumMod val="100000"/>
              </a:schemeClr>
            </a:gs>
            <a:gs pos="78000">
              <a:schemeClr val="accent2">
                <a:hueOff val="-678113"/>
                <a:satOff val="-414"/>
                <a:lumOff val="1618"/>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7081" tIns="0" rIns="177081" bIns="0" numCol="1" spcCol="1270" anchor="ctr" anchorCtr="0">
          <a:noAutofit/>
        </a:bodyPr>
        <a:lstStyle/>
        <a:p>
          <a:pPr marL="0" lvl="0" indent="0" algn="l" defTabSz="933450">
            <a:lnSpc>
              <a:spcPct val="90000"/>
            </a:lnSpc>
            <a:spcBef>
              <a:spcPct val="0"/>
            </a:spcBef>
            <a:spcAft>
              <a:spcPct val="35000"/>
            </a:spcAft>
            <a:buNone/>
          </a:pPr>
          <a:r>
            <a:rPr lang="en-US" sz="2100" kern="1200"/>
            <a:t>Project Overview</a:t>
          </a:r>
        </a:p>
      </dsp:txBody>
      <dsp:txXfrm>
        <a:off x="364902" y="1069716"/>
        <a:ext cx="4624445" cy="559396"/>
      </dsp:txXfrm>
    </dsp:sp>
    <dsp:sp modelId="{CB44322B-EEE5-A643-A6E0-BE3A2B23ECB4}">
      <dsp:nvSpPr>
        <dsp:cNvPr id="0" name=""/>
        <dsp:cNvSpPr/>
      </dsp:nvSpPr>
      <dsp:spPr>
        <a:xfrm>
          <a:off x="0" y="2301974"/>
          <a:ext cx="6692813" cy="529200"/>
        </a:xfrm>
        <a:prstGeom prst="rect">
          <a:avLst/>
        </a:prstGeom>
        <a:solidFill>
          <a:schemeClr val="lt1">
            <a:alpha val="90000"/>
            <a:hueOff val="0"/>
            <a:satOff val="0"/>
            <a:lumOff val="0"/>
            <a:alphaOff val="0"/>
          </a:schemeClr>
        </a:solidFill>
        <a:ln w="12700" cap="rnd" cmpd="sng" algn="ctr">
          <a:solidFill>
            <a:schemeClr val="accent2">
              <a:hueOff val="-1356225"/>
              <a:satOff val="-828"/>
              <a:lumOff val="3235"/>
              <a:alphaOff val="0"/>
            </a:schemeClr>
          </a:solidFill>
          <a:prstDash val="solid"/>
        </a:ln>
        <a:effectLst/>
      </dsp:spPr>
      <dsp:style>
        <a:lnRef idx="1">
          <a:scrgbClr r="0" g="0" b="0"/>
        </a:lnRef>
        <a:fillRef idx="1">
          <a:scrgbClr r="0" g="0" b="0"/>
        </a:fillRef>
        <a:effectRef idx="0">
          <a:scrgbClr r="0" g="0" b="0"/>
        </a:effectRef>
        <a:fontRef idx="minor"/>
      </dsp:style>
    </dsp:sp>
    <dsp:sp modelId="{FD007D0F-AD71-9446-9CD8-D5981638DD36}">
      <dsp:nvSpPr>
        <dsp:cNvPr id="0" name=""/>
        <dsp:cNvSpPr/>
      </dsp:nvSpPr>
      <dsp:spPr>
        <a:xfrm>
          <a:off x="334640" y="1992014"/>
          <a:ext cx="4684969" cy="619920"/>
        </a:xfrm>
        <a:prstGeom prst="roundRect">
          <a:avLst/>
        </a:prstGeom>
        <a:gradFill rotWithShape="0">
          <a:gsLst>
            <a:gs pos="0">
              <a:schemeClr val="accent2">
                <a:hueOff val="-1356225"/>
                <a:satOff val="-828"/>
                <a:lumOff val="3235"/>
                <a:alphaOff val="0"/>
                <a:tint val="96000"/>
                <a:lumMod val="100000"/>
              </a:schemeClr>
            </a:gs>
            <a:gs pos="78000">
              <a:schemeClr val="accent2">
                <a:hueOff val="-1356225"/>
                <a:satOff val="-828"/>
                <a:lumOff val="3235"/>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7081" tIns="0" rIns="177081" bIns="0" numCol="1" spcCol="1270" anchor="ctr" anchorCtr="0">
          <a:noAutofit/>
        </a:bodyPr>
        <a:lstStyle/>
        <a:p>
          <a:pPr marL="0" lvl="0" indent="0" algn="l" defTabSz="933450">
            <a:lnSpc>
              <a:spcPct val="90000"/>
            </a:lnSpc>
            <a:spcBef>
              <a:spcPct val="0"/>
            </a:spcBef>
            <a:spcAft>
              <a:spcPct val="35000"/>
            </a:spcAft>
            <a:buNone/>
          </a:pPr>
          <a:r>
            <a:rPr lang="en-US" sz="2100" kern="1200"/>
            <a:t>Project Proposal </a:t>
          </a:r>
        </a:p>
      </dsp:txBody>
      <dsp:txXfrm>
        <a:off x="364902" y="2022276"/>
        <a:ext cx="4624445" cy="559396"/>
      </dsp:txXfrm>
    </dsp:sp>
    <dsp:sp modelId="{8CE9B063-3829-E345-B4F0-3CC6E465022E}">
      <dsp:nvSpPr>
        <dsp:cNvPr id="0" name=""/>
        <dsp:cNvSpPr/>
      </dsp:nvSpPr>
      <dsp:spPr>
        <a:xfrm>
          <a:off x="0" y="3254535"/>
          <a:ext cx="6692813" cy="529200"/>
        </a:xfrm>
        <a:prstGeom prst="rect">
          <a:avLst/>
        </a:prstGeom>
        <a:solidFill>
          <a:schemeClr val="lt1">
            <a:alpha val="90000"/>
            <a:hueOff val="0"/>
            <a:satOff val="0"/>
            <a:lumOff val="0"/>
            <a:alphaOff val="0"/>
          </a:schemeClr>
        </a:solidFill>
        <a:ln w="12700" cap="rnd" cmpd="sng" algn="ctr">
          <a:solidFill>
            <a:schemeClr val="accent2">
              <a:hueOff val="-2034338"/>
              <a:satOff val="-1242"/>
              <a:lumOff val="4853"/>
              <a:alphaOff val="0"/>
            </a:schemeClr>
          </a:solidFill>
          <a:prstDash val="solid"/>
        </a:ln>
        <a:effectLst/>
      </dsp:spPr>
      <dsp:style>
        <a:lnRef idx="1">
          <a:scrgbClr r="0" g="0" b="0"/>
        </a:lnRef>
        <a:fillRef idx="1">
          <a:scrgbClr r="0" g="0" b="0"/>
        </a:fillRef>
        <a:effectRef idx="0">
          <a:scrgbClr r="0" g="0" b="0"/>
        </a:effectRef>
        <a:fontRef idx="minor"/>
      </dsp:style>
    </dsp:sp>
    <dsp:sp modelId="{16EC1830-37B7-8045-A2B6-B03A58F484F2}">
      <dsp:nvSpPr>
        <dsp:cNvPr id="0" name=""/>
        <dsp:cNvSpPr/>
      </dsp:nvSpPr>
      <dsp:spPr>
        <a:xfrm>
          <a:off x="334640" y="2944575"/>
          <a:ext cx="4684969" cy="619920"/>
        </a:xfrm>
        <a:prstGeom prst="roundRect">
          <a:avLst/>
        </a:prstGeom>
        <a:gradFill rotWithShape="0">
          <a:gsLst>
            <a:gs pos="0">
              <a:schemeClr val="accent2">
                <a:hueOff val="-2034338"/>
                <a:satOff val="-1242"/>
                <a:lumOff val="4853"/>
                <a:alphaOff val="0"/>
                <a:tint val="96000"/>
                <a:lumMod val="100000"/>
              </a:schemeClr>
            </a:gs>
            <a:gs pos="78000">
              <a:schemeClr val="accent2">
                <a:hueOff val="-2034338"/>
                <a:satOff val="-1242"/>
                <a:lumOff val="4853"/>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7081" tIns="0" rIns="177081" bIns="0" numCol="1" spcCol="1270" anchor="ctr" anchorCtr="0">
          <a:noAutofit/>
        </a:bodyPr>
        <a:lstStyle/>
        <a:p>
          <a:pPr marL="0" lvl="0" indent="0" algn="l" defTabSz="933450">
            <a:lnSpc>
              <a:spcPct val="90000"/>
            </a:lnSpc>
            <a:spcBef>
              <a:spcPct val="0"/>
            </a:spcBef>
            <a:spcAft>
              <a:spcPct val="35000"/>
            </a:spcAft>
            <a:buNone/>
          </a:pPr>
          <a:r>
            <a:rPr lang="en-US" sz="2100" kern="1200"/>
            <a:t>Topic selection</a:t>
          </a:r>
        </a:p>
      </dsp:txBody>
      <dsp:txXfrm>
        <a:off x="364902" y="2974837"/>
        <a:ext cx="4624445" cy="559396"/>
      </dsp:txXfrm>
    </dsp:sp>
    <dsp:sp modelId="{7847E566-42F0-5743-9280-65607323E3D5}">
      <dsp:nvSpPr>
        <dsp:cNvPr id="0" name=""/>
        <dsp:cNvSpPr/>
      </dsp:nvSpPr>
      <dsp:spPr>
        <a:xfrm>
          <a:off x="0" y="4207095"/>
          <a:ext cx="6692813" cy="529200"/>
        </a:xfrm>
        <a:prstGeom prst="rect">
          <a:avLst/>
        </a:prstGeom>
        <a:solidFill>
          <a:schemeClr val="lt1">
            <a:alpha val="90000"/>
            <a:hueOff val="0"/>
            <a:satOff val="0"/>
            <a:lumOff val="0"/>
            <a:alphaOff val="0"/>
          </a:schemeClr>
        </a:solidFill>
        <a:ln w="12700" cap="rnd" cmpd="sng" algn="ctr">
          <a:solidFill>
            <a:schemeClr val="accent2">
              <a:hueOff val="-2712450"/>
              <a:satOff val="-1656"/>
              <a:lumOff val="6471"/>
              <a:alphaOff val="0"/>
            </a:schemeClr>
          </a:solidFill>
          <a:prstDash val="solid"/>
        </a:ln>
        <a:effectLst/>
      </dsp:spPr>
      <dsp:style>
        <a:lnRef idx="1">
          <a:scrgbClr r="0" g="0" b="0"/>
        </a:lnRef>
        <a:fillRef idx="1">
          <a:scrgbClr r="0" g="0" b="0"/>
        </a:fillRef>
        <a:effectRef idx="0">
          <a:scrgbClr r="0" g="0" b="0"/>
        </a:effectRef>
        <a:fontRef idx="minor"/>
      </dsp:style>
    </dsp:sp>
    <dsp:sp modelId="{EE4CB181-953F-DF41-B2BE-81F04C055454}">
      <dsp:nvSpPr>
        <dsp:cNvPr id="0" name=""/>
        <dsp:cNvSpPr/>
      </dsp:nvSpPr>
      <dsp:spPr>
        <a:xfrm>
          <a:off x="334640" y="3897135"/>
          <a:ext cx="4684969" cy="619920"/>
        </a:xfrm>
        <a:prstGeom prst="roundRect">
          <a:avLst/>
        </a:prstGeom>
        <a:gradFill rotWithShape="0">
          <a:gsLst>
            <a:gs pos="0">
              <a:schemeClr val="accent2">
                <a:hueOff val="-2712450"/>
                <a:satOff val="-1656"/>
                <a:lumOff val="6471"/>
                <a:alphaOff val="0"/>
                <a:tint val="96000"/>
                <a:lumMod val="100000"/>
              </a:schemeClr>
            </a:gs>
            <a:gs pos="78000">
              <a:schemeClr val="accent2">
                <a:hueOff val="-2712450"/>
                <a:satOff val="-1656"/>
                <a:lumOff val="6471"/>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7081" tIns="0" rIns="177081" bIns="0" numCol="1" spcCol="1270" anchor="ctr" anchorCtr="0">
          <a:noAutofit/>
        </a:bodyPr>
        <a:lstStyle/>
        <a:p>
          <a:pPr marL="0" lvl="0" indent="0" algn="l" defTabSz="933450">
            <a:lnSpc>
              <a:spcPct val="90000"/>
            </a:lnSpc>
            <a:spcBef>
              <a:spcPct val="0"/>
            </a:spcBef>
            <a:spcAft>
              <a:spcPct val="35000"/>
            </a:spcAft>
            <a:buNone/>
          </a:pPr>
          <a:r>
            <a:rPr lang="en-US" sz="2100" kern="1200" dirty="0"/>
            <a:t>Project Bounds</a:t>
          </a:r>
        </a:p>
      </dsp:txBody>
      <dsp:txXfrm>
        <a:off x="364902" y="3927397"/>
        <a:ext cx="4624445" cy="5593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A5231C-D9EB-44E2-9649-820903B7F49B}">
      <dsp:nvSpPr>
        <dsp:cNvPr id="0" name=""/>
        <dsp:cNvSpPr/>
      </dsp:nvSpPr>
      <dsp:spPr>
        <a:xfrm>
          <a:off x="0" y="499"/>
          <a:ext cx="9618133" cy="116928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374D3B-4876-4EF5-B2F1-661F0F2F4B8A}">
      <dsp:nvSpPr>
        <dsp:cNvPr id="0" name=""/>
        <dsp:cNvSpPr/>
      </dsp:nvSpPr>
      <dsp:spPr>
        <a:xfrm>
          <a:off x="353707" y="263587"/>
          <a:ext cx="643104" cy="6431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4D7EE1F-2568-4504-BE12-13E8D4E3B9E5}">
      <dsp:nvSpPr>
        <dsp:cNvPr id="0" name=""/>
        <dsp:cNvSpPr/>
      </dsp:nvSpPr>
      <dsp:spPr>
        <a:xfrm>
          <a:off x="1350519" y="499"/>
          <a:ext cx="8267613"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1111250">
            <a:lnSpc>
              <a:spcPct val="90000"/>
            </a:lnSpc>
            <a:spcBef>
              <a:spcPct val="0"/>
            </a:spcBef>
            <a:spcAft>
              <a:spcPct val="35000"/>
            </a:spcAft>
            <a:buNone/>
          </a:pPr>
          <a:r>
            <a:rPr lang="en-IE" sz="2500" kern="1200"/>
            <a:t>Specify, design, implement and document a medium to large scale project in the chosen area of specialisation.</a:t>
          </a:r>
          <a:endParaRPr lang="en-US" sz="2500" kern="1200"/>
        </a:p>
      </dsp:txBody>
      <dsp:txXfrm>
        <a:off x="1350519" y="499"/>
        <a:ext cx="8267613" cy="1169280"/>
      </dsp:txXfrm>
    </dsp:sp>
    <dsp:sp modelId="{8157DF51-1093-4FFD-B5EA-2FE30F541030}">
      <dsp:nvSpPr>
        <dsp:cNvPr id="0" name=""/>
        <dsp:cNvSpPr/>
      </dsp:nvSpPr>
      <dsp:spPr>
        <a:xfrm>
          <a:off x="0" y="1462100"/>
          <a:ext cx="9618133" cy="116928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01E41D-2544-4FF4-A947-4C2C704C2C22}">
      <dsp:nvSpPr>
        <dsp:cNvPr id="0" name=""/>
        <dsp:cNvSpPr/>
      </dsp:nvSpPr>
      <dsp:spPr>
        <a:xfrm>
          <a:off x="353707" y="1725188"/>
          <a:ext cx="643104" cy="6431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12C2D46-F591-45AA-BAE9-026E501F2A18}">
      <dsp:nvSpPr>
        <dsp:cNvPr id="0" name=""/>
        <dsp:cNvSpPr/>
      </dsp:nvSpPr>
      <dsp:spPr>
        <a:xfrm>
          <a:off x="1350519" y="1462100"/>
          <a:ext cx="8267613"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1111250">
            <a:lnSpc>
              <a:spcPct val="90000"/>
            </a:lnSpc>
            <a:spcBef>
              <a:spcPct val="0"/>
            </a:spcBef>
            <a:spcAft>
              <a:spcPct val="35000"/>
            </a:spcAft>
            <a:buNone/>
          </a:pPr>
          <a:r>
            <a:rPr lang="en-IE" sz="2500" kern="1200" dirty="0"/>
            <a:t>Explain and justify the use and application of technology for a project.</a:t>
          </a:r>
          <a:endParaRPr lang="en-US" sz="2500" kern="1200" dirty="0"/>
        </a:p>
      </dsp:txBody>
      <dsp:txXfrm>
        <a:off x="1350519" y="1462100"/>
        <a:ext cx="8267613" cy="1169280"/>
      </dsp:txXfrm>
    </dsp:sp>
    <dsp:sp modelId="{C9ACE2A2-C078-48F8-B00A-15E24FFB56EC}">
      <dsp:nvSpPr>
        <dsp:cNvPr id="0" name=""/>
        <dsp:cNvSpPr/>
      </dsp:nvSpPr>
      <dsp:spPr>
        <a:xfrm>
          <a:off x="0" y="2923701"/>
          <a:ext cx="9618133" cy="116928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5FE0A3-6620-4981-8595-93DC173E9842}">
      <dsp:nvSpPr>
        <dsp:cNvPr id="0" name=""/>
        <dsp:cNvSpPr/>
      </dsp:nvSpPr>
      <dsp:spPr>
        <a:xfrm>
          <a:off x="353707" y="3186789"/>
          <a:ext cx="643104" cy="6431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0C92982-419E-4ADC-9D87-A54BF0F964D4}">
      <dsp:nvSpPr>
        <dsp:cNvPr id="0" name=""/>
        <dsp:cNvSpPr/>
      </dsp:nvSpPr>
      <dsp:spPr>
        <a:xfrm>
          <a:off x="1350519" y="2923701"/>
          <a:ext cx="8267613"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1111250">
            <a:lnSpc>
              <a:spcPct val="90000"/>
            </a:lnSpc>
            <a:spcBef>
              <a:spcPct val="0"/>
            </a:spcBef>
            <a:spcAft>
              <a:spcPct val="35000"/>
            </a:spcAft>
            <a:buNone/>
          </a:pPr>
          <a:r>
            <a:rPr lang="en-IE" sz="2500" kern="1200" dirty="0"/>
            <a:t>Develop and enhance communication and presentation skills.</a:t>
          </a:r>
          <a:endParaRPr lang="en-US" sz="2500" kern="1200" dirty="0"/>
        </a:p>
      </dsp:txBody>
      <dsp:txXfrm>
        <a:off x="1350519" y="2923701"/>
        <a:ext cx="8267613" cy="11692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09FE84-5820-40FF-BD5D-93329ABE35A7}">
      <dsp:nvSpPr>
        <dsp:cNvPr id="0" name=""/>
        <dsp:cNvSpPr/>
      </dsp:nvSpPr>
      <dsp:spPr>
        <a:xfrm>
          <a:off x="0" y="1560"/>
          <a:ext cx="6692813" cy="6648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02D419-28FE-42FD-90F5-99509151F6A0}">
      <dsp:nvSpPr>
        <dsp:cNvPr id="0" name=""/>
        <dsp:cNvSpPr/>
      </dsp:nvSpPr>
      <dsp:spPr>
        <a:xfrm>
          <a:off x="201113" y="151148"/>
          <a:ext cx="365660" cy="3656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83DA67D-0E4C-4FA2-ADB0-B34664AC5188}">
      <dsp:nvSpPr>
        <dsp:cNvPr id="0" name=""/>
        <dsp:cNvSpPr/>
      </dsp:nvSpPr>
      <dsp:spPr>
        <a:xfrm>
          <a:off x="767886" y="1560"/>
          <a:ext cx="5924927" cy="6648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362" tIns="70362" rIns="70362" bIns="70362" numCol="1" spcCol="1270" anchor="ctr" anchorCtr="0">
          <a:noAutofit/>
        </a:bodyPr>
        <a:lstStyle/>
        <a:p>
          <a:pPr marL="0" lvl="0" indent="0" algn="l" defTabSz="844550">
            <a:lnSpc>
              <a:spcPct val="90000"/>
            </a:lnSpc>
            <a:spcBef>
              <a:spcPct val="0"/>
            </a:spcBef>
            <a:spcAft>
              <a:spcPct val="35000"/>
            </a:spcAft>
            <a:buNone/>
          </a:pPr>
          <a:r>
            <a:rPr lang="en-US" sz="1900" kern="1200" dirty="0"/>
            <a:t>Abstract</a:t>
          </a:r>
        </a:p>
      </dsp:txBody>
      <dsp:txXfrm>
        <a:off x="767886" y="1560"/>
        <a:ext cx="5924927" cy="664837"/>
      </dsp:txXfrm>
    </dsp:sp>
    <dsp:sp modelId="{0C366F85-86BB-45D4-8EF1-2CFAC6874708}">
      <dsp:nvSpPr>
        <dsp:cNvPr id="0" name=""/>
        <dsp:cNvSpPr/>
      </dsp:nvSpPr>
      <dsp:spPr>
        <a:xfrm>
          <a:off x="0" y="832606"/>
          <a:ext cx="6692813" cy="6648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4605B0-8031-48D2-AD9A-BE9DD505036A}">
      <dsp:nvSpPr>
        <dsp:cNvPr id="0" name=""/>
        <dsp:cNvSpPr/>
      </dsp:nvSpPr>
      <dsp:spPr>
        <a:xfrm>
          <a:off x="201113" y="982195"/>
          <a:ext cx="365660" cy="3656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8C4E463-A21D-49B3-883C-C0BCDF5036D8}">
      <dsp:nvSpPr>
        <dsp:cNvPr id="0" name=""/>
        <dsp:cNvSpPr/>
      </dsp:nvSpPr>
      <dsp:spPr>
        <a:xfrm>
          <a:off x="767886" y="832606"/>
          <a:ext cx="5924927" cy="6648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362" tIns="70362" rIns="70362" bIns="70362" numCol="1" spcCol="1270" anchor="ctr" anchorCtr="0">
          <a:noAutofit/>
        </a:bodyPr>
        <a:lstStyle/>
        <a:p>
          <a:pPr marL="0" lvl="0" indent="0" algn="l" defTabSz="844550">
            <a:lnSpc>
              <a:spcPct val="90000"/>
            </a:lnSpc>
            <a:spcBef>
              <a:spcPct val="0"/>
            </a:spcBef>
            <a:spcAft>
              <a:spcPct val="35000"/>
            </a:spcAft>
            <a:buNone/>
          </a:pPr>
          <a:r>
            <a:rPr lang="en-US" sz="1900" kern="1200"/>
            <a:t>Introduction</a:t>
          </a:r>
        </a:p>
      </dsp:txBody>
      <dsp:txXfrm>
        <a:off x="767886" y="832606"/>
        <a:ext cx="5924927" cy="664837"/>
      </dsp:txXfrm>
    </dsp:sp>
    <dsp:sp modelId="{534E6B64-C95B-4DE3-AEAA-6FE03C911EDD}">
      <dsp:nvSpPr>
        <dsp:cNvPr id="0" name=""/>
        <dsp:cNvSpPr/>
      </dsp:nvSpPr>
      <dsp:spPr>
        <a:xfrm>
          <a:off x="0" y="1663653"/>
          <a:ext cx="6692813" cy="6648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2657DF-21EC-40A6-852A-350661DB7E2E}">
      <dsp:nvSpPr>
        <dsp:cNvPr id="0" name=""/>
        <dsp:cNvSpPr/>
      </dsp:nvSpPr>
      <dsp:spPr>
        <a:xfrm>
          <a:off x="201113" y="1813241"/>
          <a:ext cx="365660" cy="36566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C9CC32A-BE21-495F-83FB-54C6E9FB0E52}">
      <dsp:nvSpPr>
        <dsp:cNvPr id="0" name=""/>
        <dsp:cNvSpPr/>
      </dsp:nvSpPr>
      <dsp:spPr>
        <a:xfrm>
          <a:off x="767886" y="1663653"/>
          <a:ext cx="5924927" cy="6648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362" tIns="70362" rIns="70362" bIns="70362" numCol="1" spcCol="1270" anchor="ctr" anchorCtr="0">
          <a:noAutofit/>
        </a:bodyPr>
        <a:lstStyle/>
        <a:p>
          <a:pPr marL="0" lvl="0" indent="0" algn="l" defTabSz="844550">
            <a:lnSpc>
              <a:spcPct val="90000"/>
            </a:lnSpc>
            <a:spcBef>
              <a:spcPct val="0"/>
            </a:spcBef>
            <a:spcAft>
              <a:spcPct val="35000"/>
            </a:spcAft>
            <a:buNone/>
          </a:pPr>
          <a:r>
            <a:rPr lang="en-US" sz="1900" kern="1200"/>
            <a:t>Research Question</a:t>
          </a:r>
        </a:p>
      </dsp:txBody>
      <dsp:txXfrm>
        <a:off x="767886" y="1663653"/>
        <a:ext cx="5924927" cy="664837"/>
      </dsp:txXfrm>
    </dsp:sp>
    <dsp:sp modelId="{985740E3-111F-44CE-966F-7187E796133B}">
      <dsp:nvSpPr>
        <dsp:cNvPr id="0" name=""/>
        <dsp:cNvSpPr/>
      </dsp:nvSpPr>
      <dsp:spPr>
        <a:xfrm>
          <a:off x="0" y="2494699"/>
          <a:ext cx="6692813" cy="6648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32C128-21DA-4192-B3AA-242D280C94F0}">
      <dsp:nvSpPr>
        <dsp:cNvPr id="0" name=""/>
        <dsp:cNvSpPr/>
      </dsp:nvSpPr>
      <dsp:spPr>
        <a:xfrm>
          <a:off x="201113" y="2644288"/>
          <a:ext cx="365660" cy="36566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2128D0B-48BC-424C-9766-A1ED9606A9FE}">
      <dsp:nvSpPr>
        <dsp:cNvPr id="0" name=""/>
        <dsp:cNvSpPr/>
      </dsp:nvSpPr>
      <dsp:spPr>
        <a:xfrm>
          <a:off x="767886" y="2494699"/>
          <a:ext cx="5924927" cy="6648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362" tIns="70362" rIns="70362" bIns="70362" numCol="1" spcCol="1270" anchor="ctr" anchorCtr="0">
          <a:noAutofit/>
        </a:bodyPr>
        <a:lstStyle/>
        <a:p>
          <a:pPr marL="0" lvl="0" indent="0" algn="l" defTabSz="844550">
            <a:lnSpc>
              <a:spcPct val="90000"/>
            </a:lnSpc>
            <a:spcBef>
              <a:spcPct val="0"/>
            </a:spcBef>
            <a:spcAft>
              <a:spcPct val="35000"/>
            </a:spcAft>
            <a:buNone/>
          </a:pPr>
          <a:r>
            <a:rPr lang="en-US" sz="1900" kern="1200"/>
            <a:t>Methodology </a:t>
          </a:r>
        </a:p>
      </dsp:txBody>
      <dsp:txXfrm>
        <a:off x="767886" y="2494699"/>
        <a:ext cx="5924927" cy="664837"/>
      </dsp:txXfrm>
    </dsp:sp>
    <dsp:sp modelId="{0E083EA3-0E4A-40FA-8678-000F28BE8F42}">
      <dsp:nvSpPr>
        <dsp:cNvPr id="0" name=""/>
        <dsp:cNvSpPr/>
      </dsp:nvSpPr>
      <dsp:spPr>
        <a:xfrm>
          <a:off x="0" y="3325746"/>
          <a:ext cx="6692813" cy="6648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844C92-BF1A-41F3-B79D-9732B15ADB2F}">
      <dsp:nvSpPr>
        <dsp:cNvPr id="0" name=""/>
        <dsp:cNvSpPr/>
      </dsp:nvSpPr>
      <dsp:spPr>
        <a:xfrm>
          <a:off x="201113" y="3475334"/>
          <a:ext cx="365660" cy="36566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0692882-67A8-43B9-8B39-BAF500F6C3C4}">
      <dsp:nvSpPr>
        <dsp:cNvPr id="0" name=""/>
        <dsp:cNvSpPr/>
      </dsp:nvSpPr>
      <dsp:spPr>
        <a:xfrm>
          <a:off x="767886" y="3325746"/>
          <a:ext cx="5924927" cy="6648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362" tIns="70362" rIns="70362" bIns="70362" numCol="1" spcCol="1270" anchor="ctr" anchorCtr="0">
          <a:noAutofit/>
        </a:bodyPr>
        <a:lstStyle/>
        <a:p>
          <a:pPr marL="0" lvl="0" indent="0" algn="l" defTabSz="844550">
            <a:lnSpc>
              <a:spcPct val="90000"/>
            </a:lnSpc>
            <a:spcBef>
              <a:spcPct val="0"/>
            </a:spcBef>
            <a:spcAft>
              <a:spcPct val="35000"/>
            </a:spcAft>
            <a:buNone/>
          </a:pPr>
          <a:r>
            <a:rPr lang="en-US" sz="1900" kern="1200"/>
            <a:t>Conclusion </a:t>
          </a:r>
        </a:p>
      </dsp:txBody>
      <dsp:txXfrm>
        <a:off x="767886" y="3325746"/>
        <a:ext cx="5924927" cy="664837"/>
      </dsp:txXfrm>
    </dsp:sp>
    <dsp:sp modelId="{9E599D9A-868C-4864-B613-E713F0F389C7}">
      <dsp:nvSpPr>
        <dsp:cNvPr id="0" name=""/>
        <dsp:cNvSpPr/>
      </dsp:nvSpPr>
      <dsp:spPr>
        <a:xfrm>
          <a:off x="0" y="4156792"/>
          <a:ext cx="6692813" cy="6648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4B8FFA-6FAE-4130-952C-6161CC66295C}">
      <dsp:nvSpPr>
        <dsp:cNvPr id="0" name=""/>
        <dsp:cNvSpPr/>
      </dsp:nvSpPr>
      <dsp:spPr>
        <a:xfrm>
          <a:off x="201113" y="4306380"/>
          <a:ext cx="365660" cy="36566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5C9101A-3E54-4481-8EFD-A6126233ABB9}">
      <dsp:nvSpPr>
        <dsp:cNvPr id="0" name=""/>
        <dsp:cNvSpPr/>
      </dsp:nvSpPr>
      <dsp:spPr>
        <a:xfrm>
          <a:off x="767886" y="4156792"/>
          <a:ext cx="5924927" cy="6648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362" tIns="70362" rIns="70362" bIns="70362" numCol="1" spcCol="1270" anchor="ctr" anchorCtr="0">
          <a:noAutofit/>
        </a:bodyPr>
        <a:lstStyle/>
        <a:p>
          <a:pPr marL="0" lvl="0" indent="0" algn="l" defTabSz="844550">
            <a:lnSpc>
              <a:spcPct val="90000"/>
            </a:lnSpc>
            <a:spcBef>
              <a:spcPct val="0"/>
            </a:spcBef>
            <a:spcAft>
              <a:spcPct val="35000"/>
            </a:spcAft>
            <a:buNone/>
          </a:pPr>
          <a:r>
            <a:rPr lang="en-US" sz="1900" kern="1200"/>
            <a:t>References </a:t>
          </a:r>
        </a:p>
      </dsp:txBody>
      <dsp:txXfrm>
        <a:off x="767886" y="4156792"/>
        <a:ext cx="5924927" cy="66483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76E5AA-F030-EE44-88F9-416F1FA3EC5A}">
      <dsp:nvSpPr>
        <dsp:cNvPr id="0" name=""/>
        <dsp:cNvSpPr/>
      </dsp:nvSpPr>
      <dsp:spPr>
        <a:xfrm>
          <a:off x="0" y="494"/>
          <a:ext cx="6692813" cy="114075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1-3 lines of introduction of the topic </a:t>
          </a:r>
        </a:p>
      </dsp:txBody>
      <dsp:txXfrm>
        <a:off x="55687" y="56181"/>
        <a:ext cx="6581439" cy="1029376"/>
      </dsp:txXfrm>
    </dsp:sp>
    <dsp:sp modelId="{25EE1BCE-CF5B-2E4B-8586-361A577AE490}">
      <dsp:nvSpPr>
        <dsp:cNvPr id="0" name=""/>
        <dsp:cNvSpPr/>
      </dsp:nvSpPr>
      <dsp:spPr>
        <a:xfrm>
          <a:off x="0" y="1227644"/>
          <a:ext cx="6692813" cy="1140750"/>
        </a:xfrm>
        <a:prstGeom prst="roundRect">
          <a:avLst/>
        </a:prstGeom>
        <a:gradFill rotWithShape="0">
          <a:gsLst>
            <a:gs pos="0">
              <a:schemeClr val="accent2">
                <a:hueOff val="-904150"/>
                <a:satOff val="-552"/>
                <a:lumOff val="2157"/>
                <a:alphaOff val="0"/>
                <a:tint val="96000"/>
                <a:lumMod val="100000"/>
              </a:schemeClr>
            </a:gs>
            <a:gs pos="78000">
              <a:schemeClr val="accent2">
                <a:hueOff val="-904150"/>
                <a:satOff val="-552"/>
                <a:lumOff val="215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4-8 lines proposed solution (innovation). </a:t>
          </a:r>
        </a:p>
      </dsp:txBody>
      <dsp:txXfrm>
        <a:off x="55687" y="1283331"/>
        <a:ext cx="6581439" cy="1029376"/>
      </dsp:txXfrm>
    </dsp:sp>
    <dsp:sp modelId="{BA051F28-E0C9-0342-9654-6647BE365B81}">
      <dsp:nvSpPr>
        <dsp:cNvPr id="0" name=""/>
        <dsp:cNvSpPr/>
      </dsp:nvSpPr>
      <dsp:spPr>
        <a:xfrm>
          <a:off x="0" y="2454795"/>
          <a:ext cx="6692813" cy="1140750"/>
        </a:xfrm>
        <a:prstGeom prst="roundRect">
          <a:avLst/>
        </a:prstGeom>
        <a:gradFill rotWithShape="0">
          <a:gsLst>
            <a:gs pos="0">
              <a:schemeClr val="accent2">
                <a:hueOff val="-1808300"/>
                <a:satOff val="-1104"/>
                <a:lumOff val="4314"/>
                <a:alphaOff val="0"/>
                <a:tint val="96000"/>
                <a:lumMod val="100000"/>
              </a:schemeClr>
            </a:gs>
            <a:gs pos="78000">
              <a:schemeClr val="accent2">
                <a:hueOff val="-1808300"/>
                <a:satOff val="-1104"/>
                <a:lumOff val="4314"/>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Expected results.</a:t>
          </a:r>
        </a:p>
      </dsp:txBody>
      <dsp:txXfrm>
        <a:off x="55687" y="2510482"/>
        <a:ext cx="6581439" cy="1029376"/>
      </dsp:txXfrm>
    </dsp:sp>
    <dsp:sp modelId="{918E8F40-360E-F24F-9D5B-80008004931E}">
      <dsp:nvSpPr>
        <dsp:cNvPr id="0" name=""/>
        <dsp:cNvSpPr/>
      </dsp:nvSpPr>
      <dsp:spPr>
        <a:xfrm>
          <a:off x="0" y="3681945"/>
          <a:ext cx="6692813" cy="1140750"/>
        </a:xfrm>
        <a:prstGeom prst="roundRect">
          <a:avLst/>
        </a:prstGeom>
        <a:gradFill rotWithShape="0">
          <a:gsLst>
            <a:gs pos="0">
              <a:schemeClr val="accent2">
                <a:hueOff val="-2712450"/>
                <a:satOff val="-1656"/>
                <a:lumOff val="6471"/>
                <a:alphaOff val="0"/>
                <a:tint val="96000"/>
                <a:lumMod val="100000"/>
              </a:schemeClr>
            </a:gs>
            <a:gs pos="78000">
              <a:schemeClr val="accent2">
                <a:hueOff val="-2712450"/>
                <a:satOff val="-1656"/>
                <a:lumOff val="6471"/>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Keywords: 4 to 10 keywords </a:t>
          </a:r>
        </a:p>
      </dsp:txBody>
      <dsp:txXfrm>
        <a:off x="55687" y="3737632"/>
        <a:ext cx="6581439" cy="102937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6616EB-20B2-8741-B98C-2DDB2AFE4A59}">
      <dsp:nvSpPr>
        <dsp:cNvPr id="0" name=""/>
        <dsp:cNvSpPr/>
      </dsp:nvSpPr>
      <dsp:spPr>
        <a:xfrm>
          <a:off x="0" y="59039"/>
          <a:ext cx="6692813" cy="88803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Overall proposal will be 2-4 pages (except the cover sheet)</a:t>
          </a:r>
        </a:p>
      </dsp:txBody>
      <dsp:txXfrm>
        <a:off x="43350" y="102389"/>
        <a:ext cx="6606113" cy="801330"/>
      </dsp:txXfrm>
    </dsp:sp>
    <dsp:sp modelId="{3EEB1041-D903-8547-8979-C2626CD94385}">
      <dsp:nvSpPr>
        <dsp:cNvPr id="0" name=""/>
        <dsp:cNvSpPr/>
      </dsp:nvSpPr>
      <dsp:spPr>
        <a:xfrm>
          <a:off x="0" y="1013309"/>
          <a:ext cx="6692813" cy="888030"/>
        </a:xfrm>
        <a:prstGeom prst="roundRect">
          <a:avLst/>
        </a:prstGeom>
        <a:gradFill rotWithShape="0">
          <a:gsLst>
            <a:gs pos="0">
              <a:schemeClr val="accent2">
                <a:hueOff val="-678113"/>
                <a:satOff val="-414"/>
                <a:lumOff val="1618"/>
                <a:alphaOff val="0"/>
                <a:tint val="96000"/>
                <a:lumMod val="100000"/>
              </a:schemeClr>
            </a:gs>
            <a:gs pos="78000">
              <a:schemeClr val="accent2">
                <a:hueOff val="-678113"/>
                <a:satOff val="-414"/>
                <a:lumOff val="1618"/>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Clear ideas </a:t>
          </a:r>
        </a:p>
      </dsp:txBody>
      <dsp:txXfrm>
        <a:off x="43350" y="1056659"/>
        <a:ext cx="6606113" cy="801330"/>
      </dsp:txXfrm>
    </dsp:sp>
    <dsp:sp modelId="{81E298CB-5F9E-B242-BE94-1C752D8A7D6D}">
      <dsp:nvSpPr>
        <dsp:cNvPr id="0" name=""/>
        <dsp:cNvSpPr/>
      </dsp:nvSpPr>
      <dsp:spPr>
        <a:xfrm>
          <a:off x="0" y="1967579"/>
          <a:ext cx="6692813" cy="888030"/>
        </a:xfrm>
        <a:prstGeom prst="roundRect">
          <a:avLst/>
        </a:prstGeom>
        <a:gradFill rotWithShape="0">
          <a:gsLst>
            <a:gs pos="0">
              <a:schemeClr val="accent2">
                <a:hueOff val="-1356225"/>
                <a:satOff val="-828"/>
                <a:lumOff val="3235"/>
                <a:alphaOff val="0"/>
                <a:tint val="96000"/>
                <a:lumMod val="100000"/>
              </a:schemeClr>
            </a:gs>
            <a:gs pos="78000">
              <a:schemeClr val="accent2">
                <a:hueOff val="-1356225"/>
                <a:satOff val="-828"/>
                <a:lumOff val="3235"/>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Concise </a:t>
          </a:r>
        </a:p>
      </dsp:txBody>
      <dsp:txXfrm>
        <a:off x="43350" y="2010929"/>
        <a:ext cx="6606113" cy="801330"/>
      </dsp:txXfrm>
    </dsp:sp>
    <dsp:sp modelId="{4F2C8674-92BB-3F46-AD13-23FEBE4965F9}">
      <dsp:nvSpPr>
        <dsp:cNvPr id="0" name=""/>
        <dsp:cNvSpPr/>
      </dsp:nvSpPr>
      <dsp:spPr>
        <a:xfrm>
          <a:off x="0" y="2921849"/>
          <a:ext cx="6692813" cy="888030"/>
        </a:xfrm>
        <a:prstGeom prst="roundRect">
          <a:avLst/>
        </a:prstGeom>
        <a:gradFill rotWithShape="0">
          <a:gsLst>
            <a:gs pos="0">
              <a:schemeClr val="accent2">
                <a:hueOff val="-2034338"/>
                <a:satOff val="-1242"/>
                <a:lumOff val="4853"/>
                <a:alphaOff val="0"/>
                <a:tint val="96000"/>
                <a:lumMod val="100000"/>
              </a:schemeClr>
            </a:gs>
            <a:gs pos="78000">
              <a:schemeClr val="accent2">
                <a:hueOff val="-2034338"/>
                <a:satOff val="-1242"/>
                <a:lumOff val="4853"/>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Mandatory to submit the project proposal</a:t>
          </a:r>
        </a:p>
      </dsp:txBody>
      <dsp:txXfrm>
        <a:off x="43350" y="2965199"/>
        <a:ext cx="6606113" cy="801330"/>
      </dsp:txXfrm>
    </dsp:sp>
    <dsp:sp modelId="{A94B54D6-2F7E-5246-89D3-9134565214EB}">
      <dsp:nvSpPr>
        <dsp:cNvPr id="0" name=""/>
        <dsp:cNvSpPr/>
      </dsp:nvSpPr>
      <dsp:spPr>
        <a:xfrm>
          <a:off x="0" y="3876120"/>
          <a:ext cx="6692813" cy="888030"/>
        </a:xfrm>
        <a:prstGeom prst="roundRect">
          <a:avLst/>
        </a:prstGeom>
        <a:gradFill rotWithShape="0">
          <a:gsLst>
            <a:gs pos="0">
              <a:schemeClr val="accent2">
                <a:hueOff val="-2712450"/>
                <a:satOff val="-1656"/>
                <a:lumOff val="6471"/>
                <a:alphaOff val="0"/>
                <a:tint val="96000"/>
                <a:lumMod val="100000"/>
              </a:schemeClr>
            </a:gs>
            <a:gs pos="78000">
              <a:schemeClr val="accent2">
                <a:hueOff val="-2712450"/>
                <a:satOff val="-1656"/>
                <a:lumOff val="6471"/>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IE" sz="2300" kern="1200"/>
            <a:t>Create a Technical document (who, why, when, how)</a:t>
          </a:r>
          <a:endParaRPr lang="en-US" sz="2300" kern="1200"/>
        </a:p>
      </dsp:txBody>
      <dsp:txXfrm>
        <a:off x="43350" y="3919470"/>
        <a:ext cx="6606113" cy="80133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1C4FBA-45B1-45D8-950A-EA98816DEF0F}">
      <dsp:nvSpPr>
        <dsp:cNvPr id="0" name=""/>
        <dsp:cNvSpPr/>
      </dsp:nvSpPr>
      <dsp:spPr>
        <a:xfrm>
          <a:off x="0" y="665190"/>
          <a:ext cx="9618133" cy="122804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D1501B-5203-4ADB-82D4-385839E619E9}">
      <dsp:nvSpPr>
        <dsp:cNvPr id="0" name=""/>
        <dsp:cNvSpPr/>
      </dsp:nvSpPr>
      <dsp:spPr>
        <a:xfrm>
          <a:off x="371483" y="941500"/>
          <a:ext cx="675424" cy="6754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AA1E938-C2FE-43C8-A2ED-411D48D3E572}">
      <dsp:nvSpPr>
        <dsp:cNvPr id="0" name=""/>
        <dsp:cNvSpPr/>
      </dsp:nvSpPr>
      <dsp:spPr>
        <a:xfrm>
          <a:off x="1418391" y="665190"/>
          <a:ext cx="8199741" cy="1228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968" tIns="129968" rIns="129968" bIns="129968" numCol="1" spcCol="1270" anchor="ctr" anchorCtr="0">
          <a:noAutofit/>
        </a:bodyPr>
        <a:lstStyle/>
        <a:p>
          <a:pPr marL="0" lvl="0" indent="0" algn="l" defTabSz="1022350">
            <a:lnSpc>
              <a:spcPct val="90000"/>
            </a:lnSpc>
            <a:spcBef>
              <a:spcPct val="0"/>
            </a:spcBef>
            <a:spcAft>
              <a:spcPct val="35000"/>
            </a:spcAft>
            <a:buNone/>
          </a:pPr>
          <a:r>
            <a:rPr lang="en-IE" sz="2300" kern="1200"/>
            <a:t>The software project involves several skills ranging from independent learning, problem solving, coding &amp; debugging, critical thinking, to time management and presentation. </a:t>
          </a:r>
          <a:endParaRPr lang="en-US" sz="2300" kern="1200"/>
        </a:p>
      </dsp:txBody>
      <dsp:txXfrm>
        <a:off x="1418391" y="665190"/>
        <a:ext cx="8199741" cy="1228044"/>
      </dsp:txXfrm>
    </dsp:sp>
    <dsp:sp modelId="{4A93D5C5-9715-4280-8FDA-230D9FA0F68A}">
      <dsp:nvSpPr>
        <dsp:cNvPr id="0" name=""/>
        <dsp:cNvSpPr/>
      </dsp:nvSpPr>
      <dsp:spPr>
        <a:xfrm>
          <a:off x="0" y="2200246"/>
          <a:ext cx="9618133" cy="122804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0118C1-8E81-4800-A8B1-DE66C0167E9A}">
      <dsp:nvSpPr>
        <dsp:cNvPr id="0" name=""/>
        <dsp:cNvSpPr/>
      </dsp:nvSpPr>
      <dsp:spPr>
        <a:xfrm>
          <a:off x="371483" y="2476556"/>
          <a:ext cx="675424" cy="6754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B60FE48-917E-4573-B07D-BA9EF62D7269}">
      <dsp:nvSpPr>
        <dsp:cNvPr id="0" name=""/>
        <dsp:cNvSpPr/>
      </dsp:nvSpPr>
      <dsp:spPr>
        <a:xfrm>
          <a:off x="1418391" y="2200246"/>
          <a:ext cx="8199741" cy="1228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968" tIns="129968" rIns="129968" bIns="129968" numCol="1" spcCol="1270" anchor="ctr" anchorCtr="0">
          <a:noAutofit/>
        </a:bodyPr>
        <a:lstStyle/>
        <a:p>
          <a:pPr marL="0" lvl="0" indent="0" algn="l" defTabSz="1022350">
            <a:lnSpc>
              <a:spcPct val="90000"/>
            </a:lnSpc>
            <a:spcBef>
              <a:spcPct val="0"/>
            </a:spcBef>
            <a:spcAft>
              <a:spcPct val="35000"/>
            </a:spcAft>
            <a:buNone/>
          </a:pPr>
          <a:r>
            <a:rPr lang="en-IE" sz="2300" kern="1200"/>
            <a:t>For the students of course independent coding is essential (i.e this project represents YOUR OWN work) </a:t>
          </a:r>
          <a:endParaRPr lang="en-US" sz="2300" kern="1200"/>
        </a:p>
      </dsp:txBody>
      <dsp:txXfrm>
        <a:off x="1418391" y="2200246"/>
        <a:ext cx="8199741" cy="122804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269419-DE81-CC4E-B977-DA3333D8E37B}">
      <dsp:nvSpPr>
        <dsp:cNvPr id="0" name=""/>
        <dsp:cNvSpPr/>
      </dsp:nvSpPr>
      <dsp:spPr>
        <a:xfrm>
          <a:off x="0" y="0"/>
          <a:ext cx="8175413" cy="1228044"/>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IE" sz="2500" kern="1200"/>
            <a:t>You start by thinking of real problems and what your interests are.</a:t>
          </a:r>
          <a:endParaRPr lang="en-US" sz="2500" kern="1200"/>
        </a:p>
      </dsp:txBody>
      <dsp:txXfrm>
        <a:off x="35968" y="35968"/>
        <a:ext cx="6850257" cy="1156108"/>
      </dsp:txXfrm>
    </dsp:sp>
    <dsp:sp modelId="{F92020F5-A676-4C4B-A4F1-02D080E1B9EF}">
      <dsp:nvSpPr>
        <dsp:cNvPr id="0" name=""/>
        <dsp:cNvSpPr/>
      </dsp:nvSpPr>
      <dsp:spPr>
        <a:xfrm>
          <a:off x="721359" y="1432718"/>
          <a:ext cx="8175413" cy="1228044"/>
        </a:xfrm>
        <a:prstGeom prst="roundRect">
          <a:avLst>
            <a:gd name="adj" fmla="val 10000"/>
          </a:avLst>
        </a:prstGeom>
        <a:solidFill>
          <a:schemeClr val="accent2">
            <a:hueOff val="-1356225"/>
            <a:satOff val="-828"/>
            <a:lumOff val="323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IE" sz="2500" kern="1200"/>
            <a:t>Keep it personal may help (Personal interests not personal problems) </a:t>
          </a:r>
          <a:endParaRPr lang="en-US" sz="2500" kern="1200"/>
        </a:p>
      </dsp:txBody>
      <dsp:txXfrm>
        <a:off x="757327" y="1468686"/>
        <a:ext cx="6583888" cy="1156108"/>
      </dsp:txXfrm>
    </dsp:sp>
    <dsp:sp modelId="{7F85C837-D81E-694E-B151-3622A20CF25B}">
      <dsp:nvSpPr>
        <dsp:cNvPr id="0" name=""/>
        <dsp:cNvSpPr/>
      </dsp:nvSpPr>
      <dsp:spPr>
        <a:xfrm>
          <a:off x="1442719" y="2865437"/>
          <a:ext cx="8175413" cy="1228044"/>
        </a:xfrm>
        <a:prstGeom prst="roundRect">
          <a:avLst>
            <a:gd name="adj" fmla="val 10000"/>
          </a:avLst>
        </a:prstGeom>
        <a:solidFill>
          <a:schemeClr val="accent2">
            <a:hueOff val="-2712450"/>
            <a:satOff val="-1656"/>
            <a:lumOff val="647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IE" sz="2500" kern="1200"/>
            <a:t>Anything you like that brings your specialisation to a new level of complexity.</a:t>
          </a:r>
          <a:endParaRPr lang="en-US" sz="2500" kern="1200"/>
        </a:p>
      </dsp:txBody>
      <dsp:txXfrm>
        <a:off x="1478687" y="2901405"/>
        <a:ext cx="6583888" cy="1156108"/>
      </dsp:txXfrm>
    </dsp:sp>
    <dsp:sp modelId="{BCFF3770-06A8-4348-8C58-EA94D7397463}">
      <dsp:nvSpPr>
        <dsp:cNvPr id="0" name=""/>
        <dsp:cNvSpPr/>
      </dsp:nvSpPr>
      <dsp:spPr>
        <a:xfrm>
          <a:off x="7377184" y="931267"/>
          <a:ext cx="798228" cy="798228"/>
        </a:xfrm>
        <a:prstGeom prst="downArrow">
          <a:avLst>
            <a:gd name="adj1" fmla="val 55000"/>
            <a:gd name="adj2" fmla="val 45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556785" y="931267"/>
        <a:ext cx="439026" cy="600667"/>
      </dsp:txXfrm>
    </dsp:sp>
    <dsp:sp modelId="{334284F1-0C29-5443-B44D-2D8D78D21611}">
      <dsp:nvSpPr>
        <dsp:cNvPr id="0" name=""/>
        <dsp:cNvSpPr/>
      </dsp:nvSpPr>
      <dsp:spPr>
        <a:xfrm>
          <a:off x="8098544" y="2355798"/>
          <a:ext cx="798228" cy="798228"/>
        </a:xfrm>
        <a:prstGeom prst="downArrow">
          <a:avLst>
            <a:gd name="adj1" fmla="val 55000"/>
            <a:gd name="adj2" fmla="val 45000"/>
          </a:avLst>
        </a:prstGeom>
        <a:solidFill>
          <a:schemeClr val="accent2">
            <a:tint val="40000"/>
            <a:alpha val="90000"/>
            <a:hueOff val="-3741368"/>
            <a:satOff val="7526"/>
            <a:lumOff val="1147"/>
            <a:alphaOff val="0"/>
          </a:schemeClr>
        </a:solidFill>
        <a:ln w="19050" cap="rnd" cmpd="sng" algn="ctr">
          <a:solidFill>
            <a:schemeClr val="accent2">
              <a:tint val="40000"/>
              <a:alpha val="90000"/>
              <a:hueOff val="-3741368"/>
              <a:satOff val="7526"/>
              <a:lumOff val="114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278145" y="2355798"/>
        <a:ext cx="439026" cy="60066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307152-8E3B-C849-A8D7-958D34187173}">
      <dsp:nvSpPr>
        <dsp:cNvPr id="0" name=""/>
        <dsp:cNvSpPr/>
      </dsp:nvSpPr>
      <dsp:spPr>
        <a:xfrm>
          <a:off x="0" y="1045102"/>
          <a:ext cx="2705099" cy="171773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C81C01-9EBE-864A-84F4-5163ABEB350C}">
      <dsp:nvSpPr>
        <dsp:cNvPr id="0" name=""/>
        <dsp:cNvSpPr/>
      </dsp:nvSpPr>
      <dsp:spPr>
        <a:xfrm>
          <a:off x="300566" y="1330640"/>
          <a:ext cx="2705099" cy="1717738"/>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E" sz="2100" kern="1200"/>
            <a:t>You will discuss technical or organizational challenges en route with the facilitator.</a:t>
          </a:r>
          <a:endParaRPr lang="en-US" sz="2100" kern="1200"/>
        </a:p>
      </dsp:txBody>
      <dsp:txXfrm>
        <a:off x="350877" y="1380951"/>
        <a:ext cx="2604477" cy="1617116"/>
      </dsp:txXfrm>
    </dsp:sp>
    <dsp:sp modelId="{0BD0F9DC-D388-3C41-A990-6C54C26F9CC3}">
      <dsp:nvSpPr>
        <dsp:cNvPr id="0" name=""/>
        <dsp:cNvSpPr/>
      </dsp:nvSpPr>
      <dsp:spPr>
        <a:xfrm>
          <a:off x="3306233" y="1045102"/>
          <a:ext cx="2705099" cy="171773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9D761C-5548-E14E-BCBA-5333CC7B89BA}">
      <dsp:nvSpPr>
        <dsp:cNvPr id="0" name=""/>
        <dsp:cNvSpPr/>
      </dsp:nvSpPr>
      <dsp:spPr>
        <a:xfrm>
          <a:off x="3606799" y="1330640"/>
          <a:ext cx="2705099" cy="1717738"/>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E" sz="2100" kern="1200"/>
            <a:t>The facilitator will give you more general support. </a:t>
          </a:r>
          <a:endParaRPr lang="en-US" sz="2100" kern="1200"/>
        </a:p>
      </dsp:txBody>
      <dsp:txXfrm>
        <a:off x="3657110" y="1380951"/>
        <a:ext cx="2604477" cy="1617116"/>
      </dsp:txXfrm>
    </dsp:sp>
    <dsp:sp modelId="{13571C23-5193-E247-9CB1-398C65EF7A93}">
      <dsp:nvSpPr>
        <dsp:cNvPr id="0" name=""/>
        <dsp:cNvSpPr/>
      </dsp:nvSpPr>
      <dsp:spPr>
        <a:xfrm>
          <a:off x="6612466" y="1045102"/>
          <a:ext cx="2705099" cy="171773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732B43B-6B35-AD4D-B62D-EA95FDB3A3D0}">
      <dsp:nvSpPr>
        <dsp:cNvPr id="0" name=""/>
        <dsp:cNvSpPr/>
      </dsp:nvSpPr>
      <dsp:spPr>
        <a:xfrm>
          <a:off x="6913033" y="1330640"/>
          <a:ext cx="2705099" cy="1717738"/>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Facilitator will not code for you.</a:t>
          </a:r>
        </a:p>
      </dsp:txBody>
      <dsp:txXfrm>
        <a:off x="6963344" y="1380951"/>
        <a:ext cx="2604477" cy="161711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8.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a:prstGeom prst="rect">
            <a:avLst/>
          </a:prstGeo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a:prstGeom prst="rect">
            <a:avLst/>
          </a:prstGeo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2DFA70A1-EAB0-6548-9995-A3116E93CE83}" type="datetimeFigureOut">
              <a:rPr lang="en-US" smtClean="0"/>
              <a:t>9/29/2022</a:t>
            </a:fld>
            <a:endParaRPr lang="en-US"/>
          </a:p>
        </p:txBody>
      </p:sp>
      <p:sp>
        <p:nvSpPr>
          <p:cNvPr id="5" name="Footer Placeholder 4"/>
          <p:cNvSpPr>
            <a:spLocks noGrp="1"/>
          </p:cNvSpPr>
          <p:nvPr>
            <p:ph type="ftr" sz="quarter" idx="11"/>
          </p:nvPr>
        </p:nvSpPr>
        <p:spPr>
          <a:xfrm>
            <a:off x="110862" y="6473314"/>
            <a:ext cx="6297612" cy="365125"/>
          </a:xfrm>
          <a:prstGeom prst="rect">
            <a:avLst/>
          </a:prstGeom>
        </p:spPr>
        <p:txBody>
          <a:bodyPr/>
          <a:lstStyle/>
          <a:p>
            <a:r>
              <a:rPr lang="en-US" sz="900" dirty="0">
                <a:solidFill>
                  <a:schemeClr val="tx1">
                    <a:lumMod val="50000"/>
                  </a:schemeClr>
                </a:solidFill>
              </a:rPr>
              <a:t>Slides by: Mansi Udani</a:t>
            </a:r>
          </a:p>
          <a:p>
            <a:endParaRPr lang="en-US" dirty="0"/>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78FBF226-AB4D-FC46-8C89-5191509DE7E1}" type="slidenum">
              <a:rPr lang="en-US" smtClean="0"/>
              <a:t>‹#›</a:t>
            </a:fld>
            <a:endParaRPr lang="en-US"/>
          </a:p>
        </p:txBody>
      </p:sp>
    </p:spTree>
    <p:extLst>
      <p:ext uri="{BB962C8B-B14F-4D97-AF65-F5344CB8AC3E}">
        <p14:creationId xmlns:p14="http://schemas.microsoft.com/office/powerpoint/2010/main" val="3793682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a:prstGeom prst="rect">
            <a:avLst/>
          </a:prstGeo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a:prstGeom prst="rect">
            <a:avLst/>
          </a:prstGeo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2DFA70A1-EAB0-6548-9995-A3116E93CE83}" type="datetimeFigureOut">
              <a:rPr lang="en-US" smtClean="0"/>
              <a:t>9/29/2022</a:t>
            </a:fld>
            <a:endParaRPr 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78FBF226-AB4D-FC46-8C89-5191509DE7E1}" type="slidenum">
              <a:rPr lang="en-US" smtClean="0"/>
              <a:t>‹#›</a:t>
            </a:fld>
            <a:endParaRPr lang="en-US"/>
          </a:p>
        </p:txBody>
      </p:sp>
    </p:spTree>
    <p:extLst>
      <p:ext uri="{BB962C8B-B14F-4D97-AF65-F5344CB8AC3E}">
        <p14:creationId xmlns:p14="http://schemas.microsoft.com/office/powerpoint/2010/main" val="1093464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a:prstGeom prst="rect">
            <a:avLst/>
          </a:prstGeo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a:prstGeom prst="rect">
            <a:avLst/>
          </a:prstGeo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a:prstGeom prst="rect">
            <a:avLst/>
          </a:prstGeo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2DFA70A1-EAB0-6548-9995-A3116E93CE83}" type="datetimeFigureOut">
              <a:rPr lang="en-US" smtClean="0"/>
              <a:t>9/29/2022</a:t>
            </a:fld>
            <a:endParaRPr 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78FBF226-AB4D-FC46-8C89-5191509DE7E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681579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a:prstGeom prst="rect">
            <a:avLst/>
          </a:prstGeo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a:prstGeom prst="rect">
            <a:avLst/>
          </a:prstGeo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2DFA70A1-EAB0-6548-9995-A3116E93CE83}" type="datetimeFigureOut">
              <a:rPr lang="en-US" smtClean="0"/>
              <a:t>9/29/2022</a:t>
            </a:fld>
            <a:endParaRPr 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78FBF226-AB4D-FC46-8C89-5191509DE7E1}" type="slidenum">
              <a:rPr lang="en-US" smtClean="0"/>
              <a:t>‹#›</a:t>
            </a:fld>
            <a:endParaRPr lang="en-US"/>
          </a:p>
        </p:txBody>
      </p:sp>
    </p:spTree>
    <p:extLst>
      <p:ext uri="{BB962C8B-B14F-4D97-AF65-F5344CB8AC3E}">
        <p14:creationId xmlns:p14="http://schemas.microsoft.com/office/powerpoint/2010/main" val="25845937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a:prstGeom prst="rect">
            <a:avLst/>
          </a:prstGeo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a:prstGeom prst="rect">
            <a:avLst/>
          </a:prstGeo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a:prstGeom prst="rect">
            <a:avLst/>
          </a:prstGeo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2DFA70A1-EAB0-6548-9995-A3116E93CE83}" type="datetimeFigureOut">
              <a:rPr lang="en-US" smtClean="0"/>
              <a:t>9/29/2022</a:t>
            </a:fld>
            <a:endParaRPr 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78FBF226-AB4D-FC46-8C89-5191509DE7E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957731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a:prstGeom prst="rect">
            <a:avLst/>
          </a:prstGeo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a:prstGeom prst="rect">
            <a:avLst/>
          </a:prstGeo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a:prstGeom prst="rect">
            <a:avLst/>
          </a:prstGeo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2DFA70A1-EAB0-6548-9995-A3116E93CE83}" type="datetimeFigureOut">
              <a:rPr lang="en-US" smtClean="0"/>
              <a:t>9/29/2022</a:t>
            </a:fld>
            <a:endParaRPr 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78FBF226-AB4D-FC46-8C89-5191509DE7E1}" type="slidenum">
              <a:rPr lang="en-US" smtClean="0"/>
              <a:t>‹#›</a:t>
            </a:fld>
            <a:endParaRPr lang="en-US"/>
          </a:p>
        </p:txBody>
      </p:sp>
    </p:spTree>
    <p:extLst>
      <p:ext uri="{BB962C8B-B14F-4D97-AF65-F5344CB8AC3E}">
        <p14:creationId xmlns:p14="http://schemas.microsoft.com/office/powerpoint/2010/main" val="34148862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77334" y="2160589"/>
            <a:ext cx="8596668" cy="388077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2DFA70A1-EAB0-6548-9995-A3116E93CE83}" type="datetimeFigureOut">
              <a:rPr lang="en-US" smtClean="0"/>
              <a:t>9/29/2022</a:t>
            </a:fld>
            <a:endParaRPr 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78FBF226-AB4D-FC46-8C89-5191509DE7E1}" type="slidenum">
              <a:rPr lang="en-US" smtClean="0"/>
              <a:t>‹#›</a:t>
            </a:fld>
            <a:endParaRPr lang="en-US"/>
          </a:p>
        </p:txBody>
      </p:sp>
    </p:spTree>
    <p:extLst>
      <p:ext uri="{BB962C8B-B14F-4D97-AF65-F5344CB8AC3E}">
        <p14:creationId xmlns:p14="http://schemas.microsoft.com/office/powerpoint/2010/main" val="30696088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a:prstGeom prst="rect">
            <a:avLst/>
          </a:prstGeo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2DFA70A1-EAB0-6548-9995-A3116E93CE83}" type="datetimeFigureOut">
              <a:rPr lang="en-US" smtClean="0"/>
              <a:t>9/29/2022</a:t>
            </a:fld>
            <a:endParaRPr 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78FBF226-AB4D-FC46-8C89-5191509DE7E1}" type="slidenum">
              <a:rPr lang="en-US" smtClean="0"/>
              <a:t>‹#›</a:t>
            </a:fld>
            <a:endParaRPr lang="en-US"/>
          </a:p>
        </p:txBody>
      </p:sp>
    </p:spTree>
    <p:extLst>
      <p:ext uri="{BB962C8B-B14F-4D97-AF65-F5344CB8AC3E}">
        <p14:creationId xmlns:p14="http://schemas.microsoft.com/office/powerpoint/2010/main" val="2858901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77334" y="2160589"/>
            <a:ext cx="8596668" cy="388077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2DFA70A1-EAB0-6548-9995-A3116E93CE83}" type="datetimeFigureOut">
              <a:rPr lang="en-US" smtClean="0"/>
              <a:t>9/29/2022</a:t>
            </a:fld>
            <a:endParaRPr 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78FBF226-AB4D-FC46-8C89-5191509DE7E1}" type="slidenum">
              <a:rPr lang="en-US" smtClean="0"/>
              <a:t>‹#›</a:t>
            </a:fld>
            <a:endParaRPr lang="en-US"/>
          </a:p>
        </p:txBody>
      </p:sp>
    </p:spTree>
    <p:extLst>
      <p:ext uri="{BB962C8B-B14F-4D97-AF65-F5344CB8AC3E}">
        <p14:creationId xmlns:p14="http://schemas.microsoft.com/office/powerpoint/2010/main" val="1664413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a:prstGeom prst="rect">
            <a:avLst/>
          </a:prstGeo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a:prstGeom prst="rect">
            <a:avLst/>
          </a:prstGeo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2DFA70A1-EAB0-6548-9995-A3116E93CE83}" type="datetimeFigureOut">
              <a:rPr lang="en-US" smtClean="0"/>
              <a:t>9/29/2022</a:t>
            </a:fld>
            <a:endParaRPr 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78FBF226-AB4D-FC46-8C89-5191509DE7E1}" type="slidenum">
              <a:rPr lang="en-US" smtClean="0"/>
              <a:t>‹#›</a:t>
            </a:fld>
            <a:endParaRPr lang="en-US"/>
          </a:p>
        </p:txBody>
      </p:sp>
    </p:spTree>
    <p:extLst>
      <p:ext uri="{BB962C8B-B14F-4D97-AF65-F5344CB8AC3E}">
        <p14:creationId xmlns:p14="http://schemas.microsoft.com/office/powerpoint/2010/main" val="2701653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205133" y="6041362"/>
            <a:ext cx="911939" cy="365125"/>
          </a:xfrm>
          <a:prstGeom prst="rect">
            <a:avLst/>
          </a:prstGeom>
        </p:spPr>
        <p:txBody>
          <a:bodyPr/>
          <a:lstStyle/>
          <a:p>
            <a:fld id="{2DFA70A1-EAB0-6548-9995-A3116E93CE83}" type="datetimeFigureOut">
              <a:rPr lang="en-US" smtClean="0"/>
              <a:t>9/29/2022</a:t>
            </a:fld>
            <a:endParaRPr lang="en-US"/>
          </a:p>
        </p:txBody>
      </p:sp>
      <p:sp>
        <p:nvSpPr>
          <p:cNvPr id="6" name="Footer Placeholder 5"/>
          <p:cNvSpPr>
            <a:spLocks noGrp="1"/>
          </p:cNvSpPr>
          <p:nvPr>
            <p:ph type="ftr" sz="quarter" idx="11"/>
          </p:nvPr>
        </p:nvSpPr>
        <p:spPr>
          <a:xfrm>
            <a:off x="677334" y="6041362"/>
            <a:ext cx="6297612"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590663" y="6041362"/>
            <a:ext cx="683339" cy="365125"/>
          </a:xfrm>
          <a:prstGeom prst="rect">
            <a:avLst/>
          </a:prstGeom>
        </p:spPr>
        <p:txBody>
          <a:bodyPr/>
          <a:lstStyle/>
          <a:p>
            <a:fld id="{78FBF226-AB4D-FC46-8C89-5191509DE7E1}" type="slidenum">
              <a:rPr lang="en-US" smtClean="0"/>
              <a:t>‹#›</a:t>
            </a:fld>
            <a:endParaRPr lang="en-US"/>
          </a:p>
        </p:txBody>
      </p:sp>
    </p:spTree>
    <p:extLst>
      <p:ext uri="{BB962C8B-B14F-4D97-AF65-F5344CB8AC3E}">
        <p14:creationId xmlns:p14="http://schemas.microsoft.com/office/powerpoint/2010/main" val="564567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a:prstGeom prst="rect">
            <a:avLst/>
          </a:prstGeo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a:prstGeom prst="rect">
            <a:avLst/>
          </a:prstGeo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a:prstGeom prst="rect">
            <a:avLst/>
          </a:prstGeo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a:prstGeom prst="rect">
            <a:avLst/>
          </a:prstGeo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205133" y="6041362"/>
            <a:ext cx="911939" cy="365125"/>
          </a:xfrm>
          <a:prstGeom prst="rect">
            <a:avLst/>
          </a:prstGeom>
        </p:spPr>
        <p:txBody>
          <a:bodyPr/>
          <a:lstStyle/>
          <a:p>
            <a:fld id="{2DFA70A1-EAB0-6548-9995-A3116E93CE83}" type="datetimeFigureOut">
              <a:rPr lang="en-US" smtClean="0"/>
              <a:t>9/29/2022</a:t>
            </a:fld>
            <a:endParaRPr lang="en-US"/>
          </a:p>
        </p:txBody>
      </p:sp>
      <p:sp>
        <p:nvSpPr>
          <p:cNvPr id="8" name="Footer Placeholder 7"/>
          <p:cNvSpPr>
            <a:spLocks noGrp="1"/>
          </p:cNvSpPr>
          <p:nvPr>
            <p:ph type="ftr" sz="quarter" idx="11"/>
          </p:nvPr>
        </p:nvSpPr>
        <p:spPr>
          <a:xfrm>
            <a:off x="677334" y="6041362"/>
            <a:ext cx="6297612"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590663" y="6041362"/>
            <a:ext cx="683339" cy="365125"/>
          </a:xfrm>
          <a:prstGeom prst="rect">
            <a:avLst/>
          </a:prstGeom>
        </p:spPr>
        <p:txBody>
          <a:bodyPr/>
          <a:lstStyle/>
          <a:p>
            <a:fld id="{78FBF226-AB4D-FC46-8C89-5191509DE7E1}" type="slidenum">
              <a:rPr lang="en-US" smtClean="0"/>
              <a:t>‹#›</a:t>
            </a:fld>
            <a:endParaRPr lang="en-US"/>
          </a:p>
        </p:txBody>
      </p:sp>
    </p:spTree>
    <p:extLst>
      <p:ext uri="{BB962C8B-B14F-4D97-AF65-F5344CB8AC3E}">
        <p14:creationId xmlns:p14="http://schemas.microsoft.com/office/powerpoint/2010/main" val="3662500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a:xfrm>
            <a:off x="7205133" y="6041362"/>
            <a:ext cx="911939" cy="365125"/>
          </a:xfrm>
          <a:prstGeom prst="rect">
            <a:avLst/>
          </a:prstGeom>
        </p:spPr>
        <p:txBody>
          <a:bodyPr/>
          <a:lstStyle/>
          <a:p>
            <a:fld id="{2DFA70A1-EAB0-6548-9995-A3116E93CE83}" type="datetimeFigureOut">
              <a:rPr lang="en-US" smtClean="0"/>
              <a:t>9/29/2022</a:t>
            </a:fld>
            <a:endParaRPr lang="en-US"/>
          </a:p>
        </p:txBody>
      </p:sp>
      <p:sp>
        <p:nvSpPr>
          <p:cNvPr id="4" name="Footer Placeholder 3"/>
          <p:cNvSpPr>
            <a:spLocks noGrp="1"/>
          </p:cNvSpPr>
          <p:nvPr>
            <p:ph type="ftr" sz="quarter" idx="11"/>
          </p:nvPr>
        </p:nvSpPr>
        <p:spPr>
          <a:xfrm>
            <a:off x="677334" y="6041362"/>
            <a:ext cx="6297612"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590663" y="6041362"/>
            <a:ext cx="683339" cy="365125"/>
          </a:xfrm>
          <a:prstGeom prst="rect">
            <a:avLst/>
          </a:prstGeom>
        </p:spPr>
        <p:txBody>
          <a:bodyPr/>
          <a:lstStyle/>
          <a:p>
            <a:fld id="{78FBF226-AB4D-FC46-8C89-5191509DE7E1}" type="slidenum">
              <a:rPr lang="en-US" smtClean="0"/>
              <a:t>‹#›</a:t>
            </a:fld>
            <a:endParaRPr lang="en-US"/>
          </a:p>
        </p:txBody>
      </p:sp>
    </p:spTree>
    <p:extLst>
      <p:ext uri="{BB962C8B-B14F-4D97-AF65-F5344CB8AC3E}">
        <p14:creationId xmlns:p14="http://schemas.microsoft.com/office/powerpoint/2010/main" val="2271308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205133" y="6041362"/>
            <a:ext cx="911939" cy="365125"/>
          </a:xfrm>
          <a:prstGeom prst="rect">
            <a:avLst/>
          </a:prstGeom>
        </p:spPr>
        <p:txBody>
          <a:bodyPr/>
          <a:lstStyle/>
          <a:p>
            <a:fld id="{2DFA70A1-EAB0-6548-9995-A3116E93CE83}" type="datetimeFigureOut">
              <a:rPr lang="en-US" smtClean="0"/>
              <a:t>9/29/2022</a:t>
            </a:fld>
            <a:endParaRPr lang="en-US"/>
          </a:p>
        </p:txBody>
      </p:sp>
      <p:sp>
        <p:nvSpPr>
          <p:cNvPr id="3" name="Footer Placeholder 2"/>
          <p:cNvSpPr>
            <a:spLocks noGrp="1"/>
          </p:cNvSpPr>
          <p:nvPr>
            <p:ph type="ftr" sz="quarter" idx="11"/>
          </p:nvPr>
        </p:nvSpPr>
        <p:spPr>
          <a:xfrm>
            <a:off x="677334" y="6041362"/>
            <a:ext cx="6297612"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590663" y="6041362"/>
            <a:ext cx="683339" cy="365125"/>
          </a:xfrm>
          <a:prstGeom prst="rect">
            <a:avLst/>
          </a:prstGeom>
        </p:spPr>
        <p:txBody>
          <a:bodyPr/>
          <a:lstStyle/>
          <a:p>
            <a:fld id="{78FBF226-AB4D-FC46-8C89-5191509DE7E1}" type="slidenum">
              <a:rPr lang="en-US" smtClean="0"/>
              <a:t>‹#›</a:t>
            </a:fld>
            <a:endParaRPr lang="en-US"/>
          </a:p>
        </p:txBody>
      </p:sp>
    </p:spTree>
    <p:extLst>
      <p:ext uri="{BB962C8B-B14F-4D97-AF65-F5344CB8AC3E}">
        <p14:creationId xmlns:p14="http://schemas.microsoft.com/office/powerpoint/2010/main" val="1291882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a:prstGeom prst="rect">
            <a:avLst/>
          </a:prstGeo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a:prstGeom prst="rect">
            <a:avLst/>
          </a:prstGeo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a:prstGeom prst="rect">
            <a:avLst/>
          </a:prstGeo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05133" y="6041362"/>
            <a:ext cx="911939" cy="365125"/>
          </a:xfrm>
          <a:prstGeom prst="rect">
            <a:avLst/>
          </a:prstGeom>
        </p:spPr>
        <p:txBody>
          <a:bodyPr/>
          <a:lstStyle/>
          <a:p>
            <a:fld id="{2DFA70A1-EAB0-6548-9995-A3116E93CE83}" type="datetimeFigureOut">
              <a:rPr lang="en-US" smtClean="0"/>
              <a:t>9/29/2022</a:t>
            </a:fld>
            <a:endParaRPr lang="en-US"/>
          </a:p>
        </p:txBody>
      </p:sp>
      <p:sp>
        <p:nvSpPr>
          <p:cNvPr id="6" name="Footer Placeholder 5"/>
          <p:cNvSpPr>
            <a:spLocks noGrp="1"/>
          </p:cNvSpPr>
          <p:nvPr>
            <p:ph type="ftr" sz="quarter" idx="11"/>
          </p:nvPr>
        </p:nvSpPr>
        <p:spPr>
          <a:xfrm>
            <a:off x="677334" y="6041362"/>
            <a:ext cx="6297612"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590663" y="6041362"/>
            <a:ext cx="683339" cy="365125"/>
          </a:xfrm>
          <a:prstGeom prst="rect">
            <a:avLst/>
          </a:prstGeom>
        </p:spPr>
        <p:txBody>
          <a:bodyPr/>
          <a:lstStyle/>
          <a:p>
            <a:fld id="{78FBF226-AB4D-FC46-8C89-5191509DE7E1}" type="slidenum">
              <a:rPr lang="en-US" smtClean="0"/>
              <a:t>‹#›</a:t>
            </a:fld>
            <a:endParaRPr lang="en-US"/>
          </a:p>
        </p:txBody>
      </p:sp>
    </p:spTree>
    <p:extLst>
      <p:ext uri="{BB962C8B-B14F-4D97-AF65-F5344CB8AC3E}">
        <p14:creationId xmlns:p14="http://schemas.microsoft.com/office/powerpoint/2010/main" val="2182429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a:prstGeom prst="rect">
            <a:avLst/>
          </a:prstGeo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a:prstGeom prst="rect">
            <a:avLst/>
          </a:prstGeo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a:xfrm>
            <a:off x="677334" y="6041362"/>
            <a:ext cx="6297612"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590663" y="6041362"/>
            <a:ext cx="683339" cy="365125"/>
          </a:xfrm>
          <a:prstGeom prst="rect">
            <a:avLst/>
          </a:prstGeom>
        </p:spPr>
        <p:txBody>
          <a:bodyPr/>
          <a:lstStyle/>
          <a:p>
            <a:fld id="{78FBF226-AB4D-FC46-8C89-5191509DE7E1}" type="slidenum">
              <a:rPr lang="en-US" smtClean="0"/>
              <a:t>‹#›</a:t>
            </a:fld>
            <a:endParaRPr lang="en-US"/>
          </a:p>
        </p:txBody>
      </p:sp>
      <p:sp>
        <p:nvSpPr>
          <p:cNvPr id="5" name="Date Placeholder 4"/>
          <p:cNvSpPr>
            <a:spLocks noGrp="1"/>
          </p:cNvSpPr>
          <p:nvPr>
            <p:ph type="dt" sz="half" idx="10"/>
          </p:nvPr>
        </p:nvSpPr>
        <p:spPr>
          <a:xfrm>
            <a:off x="7205133" y="6041362"/>
            <a:ext cx="911939" cy="365125"/>
          </a:xfrm>
          <a:prstGeom prst="rect">
            <a:avLst/>
          </a:prstGeom>
        </p:spPr>
        <p:txBody>
          <a:bodyPr/>
          <a:lstStyle/>
          <a:p>
            <a:fld id="{2DFA70A1-EAB0-6548-9995-A3116E93CE83}" type="datetimeFigureOut">
              <a:rPr lang="en-US" smtClean="0"/>
              <a:t>9/29/2022</a:t>
            </a:fld>
            <a:endParaRPr lang="en-US"/>
          </a:p>
        </p:txBody>
      </p:sp>
    </p:spTree>
    <p:extLst>
      <p:ext uri="{BB962C8B-B14F-4D97-AF65-F5344CB8AC3E}">
        <p14:creationId xmlns:p14="http://schemas.microsoft.com/office/powerpoint/2010/main" val="1028883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8" name="Footer Placeholder 4">
            <a:extLst>
              <a:ext uri="{FF2B5EF4-FFF2-40B4-BE49-F238E27FC236}">
                <a16:creationId xmlns:a16="http://schemas.microsoft.com/office/drawing/2014/main" id="{3D6EFCE5-9D5F-9744-8F07-93E4B2A49947}"/>
              </a:ext>
            </a:extLst>
          </p:cNvPr>
          <p:cNvSpPr txBox="1">
            <a:spLocks/>
          </p:cNvSpPr>
          <p:nvPr userDrawn="1"/>
        </p:nvSpPr>
        <p:spPr>
          <a:xfrm>
            <a:off x="110862" y="6492875"/>
            <a:ext cx="6297612"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00" dirty="0">
                <a:solidFill>
                  <a:schemeClr val="tx1">
                    <a:lumMod val="50000"/>
                  </a:schemeClr>
                </a:solidFill>
              </a:rPr>
              <a:t>Slides by: Mansi Udani</a:t>
            </a:r>
          </a:p>
          <a:p>
            <a:endParaRPr lang="en-US" dirty="0"/>
          </a:p>
        </p:txBody>
      </p:sp>
    </p:spTree>
    <p:extLst>
      <p:ext uri="{BB962C8B-B14F-4D97-AF65-F5344CB8AC3E}">
        <p14:creationId xmlns:p14="http://schemas.microsoft.com/office/powerpoint/2010/main" val="341217411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B5AA8A5-25CC-4295-892F-367FCDAF2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09DD65AA-8280-4962-92F3-DF1CB5334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9068" y="-8467"/>
            <a:ext cx="4766733" cy="6866467"/>
            <a:chOff x="7425267" y="-8467"/>
            <a:chExt cx="4766733" cy="6866467"/>
          </a:xfrm>
        </p:grpSpPr>
        <p:cxnSp>
          <p:nvCxnSpPr>
            <p:cNvPr id="12" name="Straight Connector 11">
              <a:extLst>
                <a:ext uri="{FF2B5EF4-FFF2-40B4-BE49-F238E27FC236}">
                  <a16:creationId xmlns:a16="http://schemas.microsoft.com/office/drawing/2014/main" id="{88942788-FC6D-44C2-BFC1-6F064710DA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01093AC6-E5C2-4894-A520-5BE11049F2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F2EF9281-EAD8-4973-938C-52DECCD0F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F4D52681-7A79-4750-8E02-7C30DBAFE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F132E88E-8003-49D3-88BD-E18DF6965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8C986A99-157C-40D0-97AD-371B6F55E3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6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264123D5-6D32-4F54-BAD5-43A5BAF6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5FCA8C06-6A3E-4C39-9EF2-1179873319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3F93416A-6C44-4D77-A94A-DEBC035EA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25C899A-8B8D-8342-8D29-3C1C68C2B7E8}"/>
              </a:ext>
            </a:extLst>
          </p:cNvPr>
          <p:cNvSpPr>
            <a:spLocks noGrp="1"/>
          </p:cNvSpPr>
          <p:nvPr>
            <p:ph type="title"/>
          </p:nvPr>
        </p:nvSpPr>
        <p:spPr>
          <a:xfrm>
            <a:off x="652481" y="1382486"/>
            <a:ext cx="3547581" cy="4093028"/>
          </a:xfrm>
        </p:spPr>
        <p:txBody>
          <a:bodyPr anchor="ctr">
            <a:normAutofit/>
          </a:bodyPr>
          <a:lstStyle/>
          <a:p>
            <a:r>
              <a:rPr lang="en-US" sz="4400">
                <a:solidFill>
                  <a:schemeClr val="accent1">
                    <a:lumMod val="75000"/>
                  </a:schemeClr>
                </a:solidFill>
              </a:rPr>
              <a:t>Week 1: </a:t>
            </a:r>
          </a:p>
        </p:txBody>
      </p:sp>
      <p:sp>
        <p:nvSpPr>
          <p:cNvPr id="22" name="Rectangle 21">
            <a:extLst>
              <a:ext uri="{FF2B5EF4-FFF2-40B4-BE49-F238E27FC236}">
                <a16:creationId xmlns:a16="http://schemas.microsoft.com/office/drawing/2014/main" id="{24C6BC13-FB1E-48CC-B421-3D0603972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42625" y="0"/>
            <a:ext cx="64493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DEDEF066-2968-42E8-BBE1-B0FAE582640A}"/>
              </a:ext>
            </a:extLst>
          </p:cNvPr>
          <p:cNvGraphicFramePr>
            <a:graphicFrameLocks noGrp="1"/>
          </p:cNvGraphicFramePr>
          <p:nvPr>
            <p:ph idx="1"/>
            <p:extLst>
              <p:ext uri="{D42A27DB-BD31-4B8C-83A1-F6EECF244321}">
                <p14:modId xmlns:p14="http://schemas.microsoft.com/office/powerpoint/2010/main" val="2497105114"/>
              </p:ext>
            </p:extLst>
          </p:nvPr>
        </p:nvGraphicFramePr>
        <p:xfrm>
          <a:off x="4852543" y="944564"/>
          <a:ext cx="6692814" cy="48231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42622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B71F80-1F92-4074-84D9-16A062B21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BCABF2-047C-8445-8105-40A847216001}"/>
              </a:ext>
            </a:extLst>
          </p:cNvPr>
          <p:cNvSpPr>
            <a:spLocks noGrp="1"/>
          </p:cNvSpPr>
          <p:nvPr>
            <p:ph type="title"/>
          </p:nvPr>
        </p:nvSpPr>
        <p:spPr>
          <a:xfrm>
            <a:off x="1286933" y="609600"/>
            <a:ext cx="10197494" cy="1099457"/>
          </a:xfrm>
        </p:spPr>
        <p:txBody>
          <a:bodyPr>
            <a:normAutofit/>
          </a:bodyPr>
          <a:lstStyle/>
          <a:p>
            <a:r>
              <a:rPr lang="en-US" dirty="0"/>
              <a:t>Goal </a:t>
            </a:r>
          </a:p>
        </p:txBody>
      </p:sp>
      <p:sp>
        <p:nvSpPr>
          <p:cNvPr id="11" name="Isosceles Triangle 10">
            <a:extLst>
              <a:ext uri="{FF2B5EF4-FFF2-40B4-BE49-F238E27FC236}">
                <a16:creationId xmlns:a16="http://schemas.microsoft.com/office/drawing/2014/main" id="{7209C9DA-6E0D-46D9-8275-C52222D8CC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3EB57A4D-E0D0-46DA-B339-F24CA46FA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47AD219D-A81E-40D3-AEE2-57374472E240}"/>
              </a:ext>
            </a:extLst>
          </p:cNvPr>
          <p:cNvGraphicFramePr>
            <a:graphicFrameLocks noGrp="1"/>
          </p:cNvGraphicFramePr>
          <p:nvPr>
            <p:ph idx="1"/>
            <p:extLst>
              <p:ext uri="{D42A27DB-BD31-4B8C-83A1-F6EECF244321}">
                <p14:modId xmlns:p14="http://schemas.microsoft.com/office/powerpoint/2010/main" val="1572980966"/>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99802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B71F80-1F92-4074-84D9-16A062B21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469F52-EFDF-8B46-8817-A073B957E253}"/>
              </a:ext>
            </a:extLst>
          </p:cNvPr>
          <p:cNvSpPr>
            <a:spLocks noGrp="1"/>
          </p:cNvSpPr>
          <p:nvPr>
            <p:ph type="title"/>
          </p:nvPr>
        </p:nvSpPr>
        <p:spPr>
          <a:xfrm>
            <a:off x="1286933" y="609600"/>
            <a:ext cx="10197494" cy="1099457"/>
          </a:xfrm>
        </p:spPr>
        <p:txBody>
          <a:bodyPr>
            <a:normAutofit/>
          </a:bodyPr>
          <a:lstStyle/>
          <a:p>
            <a:r>
              <a:rPr lang="en-US" dirty="0"/>
              <a:t>Topic Selection</a:t>
            </a:r>
          </a:p>
        </p:txBody>
      </p:sp>
      <p:sp>
        <p:nvSpPr>
          <p:cNvPr id="11" name="Isosceles Triangle 10">
            <a:extLst>
              <a:ext uri="{FF2B5EF4-FFF2-40B4-BE49-F238E27FC236}">
                <a16:creationId xmlns:a16="http://schemas.microsoft.com/office/drawing/2014/main" id="{7209C9DA-6E0D-46D9-8275-C52222D8CC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3EB57A4D-E0D0-46DA-B339-F24CA46FA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1BDA218A-08EF-4564-ABC2-B022800AAAF0}"/>
              </a:ext>
            </a:extLst>
          </p:cNvPr>
          <p:cNvGraphicFramePr>
            <a:graphicFrameLocks noGrp="1"/>
          </p:cNvGraphicFramePr>
          <p:nvPr>
            <p:ph idx="1"/>
            <p:extLst>
              <p:ext uri="{D42A27DB-BD31-4B8C-83A1-F6EECF244321}">
                <p14:modId xmlns:p14="http://schemas.microsoft.com/office/powerpoint/2010/main" val="1928000953"/>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60673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B71F80-1F92-4074-84D9-16A062B21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828D35-0ADD-EE4A-8812-AA34E3064887}"/>
              </a:ext>
            </a:extLst>
          </p:cNvPr>
          <p:cNvSpPr>
            <a:spLocks noGrp="1"/>
          </p:cNvSpPr>
          <p:nvPr>
            <p:ph type="title"/>
          </p:nvPr>
        </p:nvSpPr>
        <p:spPr>
          <a:xfrm>
            <a:off x="1286933" y="609600"/>
            <a:ext cx="10197494" cy="1099457"/>
          </a:xfrm>
        </p:spPr>
        <p:txBody>
          <a:bodyPr>
            <a:normAutofit/>
          </a:bodyPr>
          <a:lstStyle/>
          <a:p>
            <a:r>
              <a:rPr lang="en-US" dirty="0"/>
              <a:t>Facilitator:</a:t>
            </a:r>
          </a:p>
        </p:txBody>
      </p:sp>
      <p:sp>
        <p:nvSpPr>
          <p:cNvPr id="11" name="Isosceles Triangle 10">
            <a:extLst>
              <a:ext uri="{FF2B5EF4-FFF2-40B4-BE49-F238E27FC236}">
                <a16:creationId xmlns:a16="http://schemas.microsoft.com/office/drawing/2014/main" id="{7209C9DA-6E0D-46D9-8275-C52222D8CC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3EB57A4D-E0D0-46DA-B339-F24CA46FA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01838DC8-C2CD-4349-8A41-061E64CD9D90}"/>
              </a:ext>
            </a:extLst>
          </p:cNvPr>
          <p:cNvGraphicFramePr>
            <a:graphicFrameLocks noGrp="1"/>
          </p:cNvGraphicFramePr>
          <p:nvPr>
            <p:ph idx="1"/>
            <p:extLst>
              <p:ext uri="{D42A27DB-BD31-4B8C-83A1-F6EECF244321}">
                <p14:modId xmlns:p14="http://schemas.microsoft.com/office/powerpoint/2010/main" val="2794413799"/>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36276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815A7B4-532E-48C9-AC24-D78ACF333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0" name="Freeform 14">
              <a:extLst>
                <a:ext uri="{FF2B5EF4-FFF2-40B4-BE49-F238E27FC236}">
                  <a16:creationId xmlns:a16="http://schemas.microsoft.com/office/drawing/2014/main" id="{D40109F4-CE5C-45F4-856E-F3F69C9FD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1" name="Straight Connector 10">
              <a:extLst>
                <a:ext uri="{FF2B5EF4-FFF2-40B4-BE49-F238E27FC236}">
                  <a16:creationId xmlns:a16="http://schemas.microsoft.com/office/drawing/2014/main" id="{3CBAA4DE-3D7B-460B-AE98-D9F9990C0B6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7BF1ED3E-4F80-4AF6-A41B-44F53DDE61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C0B2D747-3E31-45C5-9A98-A9710A585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A15FD4BA-3020-462D-8BE8-B3A65B8E49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304284A-7318-4DD5-898C-2F6B23C778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9DF48E66-B635-4509-B115-E0987C014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E3B96D94-5F5A-4F4C-810C-917BF4D26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7F3782D6-BFF8-4389-9D39-A023ADAA9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ECE162D4-FCAE-441B-B5E9-C91DE6212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AA6014FC-DA63-0C42-B9CA-EF1FA42260A9}"/>
              </a:ext>
            </a:extLst>
          </p:cNvPr>
          <p:cNvSpPr>
            <a:spLocks noGrp="1"/>
          </p:cNvSpPr>
          <p:nvPr>
            <p:ph type="title"/>
          </p:nvPr>
        </p:nvSpPr>
        <p:spPr>
          <a:xfrm>
            <a:off x="4974337" y="1265314"/>
            <a:ext cx="4299666" cy="3249131"/>
          </a:xfrm>
        </p:spPr>
        <p:txBody>
          <a:bodyPr vert="horz" lIns="91440" tIns="45720" rIns="91440" bIns="45720" rtlCol="0" anchor="b">
            <a:normAutofit/>
          </a:bodyPr>
          <a:lstStyle/>
          <a:p>
            <a:r>
              <a:rPr lang="en-US" sz="5400"/>
              <a:t>Questions </a:t>
            </a:r>
          </a:p>
        </p:txBody>
      </p:sp>
      <p:sp>
        <p:nvSpPr>
          <p:cNvPr id="21" name="Isosceles Triangle 20">
            <a:extLst>
              <a:ext uri="{FF2B5EF4-FFF2-40B4-BE49-F238E27FC236}">
                <a16:creationId xmlns:a16="http://schemas.microsoft.com/office/drawing/2014/main" id="{DC99427B-A97E-40A3-B1FD-4557346C6A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6" name="Graphic 5" descr="Help">
            <a:extLst>
              <a:ext uri="{FF2B5EF4-FFF2-40B4-BE49-F238E27FC236}">
                <a16:creationId xmlns:a16="http://schemas.microsoft.com/office/drawing/2014/main" id="{F158E5E4-9809-41EA-A6DB-6B1EFB3ACD0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8604" y="1550139"/>
            <a:ext cx="3765692" cy="3765692"/>
          </a:xfrm>
          <a:prstGeom prst="rect">
            <a:avLst/>
          </a:prstGeom>
        </p:spPr>
      </p:pic>
    </p:spTree>
    <p:extLst>
      <p:ext uri="{BB962C8B-B14F-4D97-AF65-F5344CB8AC3E}">
        <p14:creationId xmlns:p14="http://schemas.microsoft.com/office/powerpoint/2010/main" val="2289505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45B71F80-1F92-4074-84D9-16A062B21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9247B2-940A-2040-88ED-D574572A8D2E}"/>
              </a:ext>
            </a:extLst>
          </p:cNvPr>
          <p:cNvSpPr>
            <a:spLocks noGrp="1"/>
          </p:cNvSpPr>
          <p:nvPr>
            <p:ph type="title"/>
          </p:nvPr>
        </p:nvSpPr>
        <p:spPr>
          <a:xfrm>
            <a:off x="1286933" y="609600"/>
            <a:ext cx="10197494" cy="1099457"/>
          </a:xfrm>
        </p:spPr>
        <p:txBody>
          <a:bodyPr>
            <a:normAutofit/>
          </a:bodyPr>
          <a:lstStyle/>
          <a:p>
            <a:r>
              <a:rPr lang="en-US" dirty="0"/>
              <a:t>Project Objectives</a:t>
            </a:r>
          </a:p>
        </p:txBody>
      </p:sp>
      <p:sp>
        <p:nvSpPr>
          <p:cNvPr id="16" name="Isosceles Triangle 10">
            <a:extLst>
              <a:ext uri="{FF2B5EF4-FFF2-40B4-BE49-F238E27FC236}">
                <a16:creationId xmlns:a16="http://schemas.microsoft.com/office/drawing/2014/main" id="{7209C9DA-6E0D-46D9-8275-C52222D8CC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2">
            <a:extLst>
              <a:ext uri="{FF2B5EF4-FFF2-40B4-BE49-F238E27FC236}">
                <a16:creationId xmlns:a16="http://schemas.microsoft.com/office/drawing/2014/main" id="{3EB57A4D-E0D0-46DA-B339-F24CA46FA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18" name="Content Placeholder 2">
            <a:extLst>
              <a:ext uri="{FF2B5EF4-FFF2-40B4-BE49-F238E27FC236}">
                <a16:creationId xmlns:a16="http://schemas.microsoft.com/office/drawing/2014/main" id="{D5C3725F-BB5F-46DC-AA0A-426923870505}"/>
              </a:ext>
            </a:extLst>
          </p:cNvPr>
          <p:cNvGraphicFramePr>
            <a:graphicFrameLocks noGrp="1"/>
          </p:cNvGraphicFramePr>
          <p:nvPr>
            <p:ph idx="1"/>
            <p:extLst>
              <p:ext uri="{D42A27DB-BD31-4B8C-83A1-F6EECF244321}">
                <p14:modId xmlns:p14="http://schemas.microsoft.com/office/powerpoint/2010/main" val="2110886532"/>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39435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76091-E951-E744-A10A-076F6C0B2ECD}"/>
              </a:ext>
            </a:extLst>
          </p:cNvPr>
          <p:cNvSpPr>
            <a:spLocks noGrp="1"/>
          </p:cNvSpPr>
          <p:nvPr>
            <p:ph type="title"/>
          </p:nvPr>
        </p:nvSpPr>
        <p:spPr/>
        <p:txBody>
          <a:bodyPr/>
          <a:lstStyle/>
          <a:p>
            <a:r>
              <a:rPr lang="en-US" dirty="0"/>
              <a:t>Project Bounds</a:t>
            </a:r>
          </a:p>
        </p:txBody>
      </p:sp>
      <p:sp>
        <p:nvSpPr>
          <p:cNvPr id="3" name="Content Placeholder 2">
            <a:extLst>
              <a:ext uri="{FF2B5EF4-FFF2-40B4-BE49-F238E27FC236}">
                <a16:creationId xmlns:a16="http://schemas.microsoft.com/office/drawing/2014/main" id="{56E359CA-6D68-0D42-9754-01A2A7C8FE68}"/>
              </a:ext>
            </a:extLst>
          </p:cNvPr>
          <p:cNvSpPr>
            <a:spLocks noGrp="1"/>
          </p:cNvSpPr>
          <p:nvPr>
            <p:ph idx="1"/>
          </p:nvPr>
        </p:nvSpPr>
        <p:spPr/>
        <p:txBody>
          <a:bodyPr/>
          <a:lstStyle/>
          <a:p>
            <a:r>
              <a:rPr lang="en-US" sz="2000" dirty="0"/>
              <a:t>The Software project should be completed individually.</a:t>
            </a:r>
          </a:p>
          <a:p>
            <a:r>
              <a:rPr lang="en-US" sz="2000" dirty="0"/>
              <a:t>The project must use Java and the spring framework, which will be supported through in-class seminars and workshops. </a:t>
            </a:r>
          </a:p>
          <a:p>
            <a:r>
              <a:rPr lang="en-US" sz="2000" dirty="0"/>
              <a:t>The final project is required to be deployed. </a:t>
            </a:r>
          </a:p>
          <a:p>
            <a:endParaRPr lang="en-US" dirty="0"/>
          </a:p>
        </p:txBody>
      </p:sp>
    </p:spTree>
    <p:extLst>
      <p:ext uri="{BB962C8B-B14F-4D97-AF65-F5344CB8AC3E}">
        <p14:creationId xmlns:p14="http://schemas.microsoft.com/office/powerpoint/2010/main" val="3714124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D1402-67F4-D146-BBDE-4FBD0287964C}"/>
              </a:ext>
            </a:extLst>
          </p:cNvPr>
          <p:cNvSpPr>
            <a:spLocks noGrp="1"/>
          </p:cNvSpPr>
          <p:nvPr>
            <p:ph type="title"/>
          </p:nvPr>
        </p:nvSpPr>
        <p:spPr/>
        <p:txBody>
          <a:bodyPr/>
          <a:lstStyle/>
          <a:p>
            <a:r>
              <a:rPr lang="en-US" dirty="0"/>
              <a:t>Project Proposal </a:t>
            </a:r>
          </a:p>
        </p:txBody>
      </p:sp>
      <p:sp>
        <p:nvSpPr>
          <p:cNvPr id="3" name="Content Placeholder 2">
            <a:extLst>
              <a:ext uri="{FF2B5EF4-FFF2-40B4-BE49-F238E27FC236}">
                <a16:creationId xmlns:a16="http://schemas.microsoft.com/office/drawing/2014/main" id="{F02CAF08-71F6-8A4B-B73D-04F9B84FC1C4}"/>
              </a:ext>
            </a:extLst>
          </p:cNvPr>
          <p:cNvSpPr>
            <a:spLocks noGrp="1"/>
          </p:cNvSpPr>
          <p:nvPr>
            <p:ph idx="1"/>
          </p:nvPr>
        </p:nvSpPr>
        <p:spPr/>
        <p:txBody>
          <a:bodyPr/>
          <a:lstStyle/>
          <a:p>
            <a:r>
              <a:rPr lang="en-US" dirty="0"/>
              <a:t>Initial Market Analysis</a:t>
            </a:r>
          </a:p>
          <a:p>
            <a:r>
              <a:rPr lang="en-US" dirty="0"/>
              <a:t>Product proposal</a:t>
            </a:r>
          </a:p>
        </p:txBody>
      </p:sp>
    </p:spTree>
    <p:extLst>
      <p:ext uri="{BB962C8B-B14F-4D97-AF65-F5344CB8AC3E}">
        <p14:creationId xmlns:p14="http://schemas.microsoft.com/office/powerpoint/2010/main" val="600721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B5AA8A5-25CC-4295-892F-367FCDAF2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09DD65AA-8280-4962-92F3-DF1CB5334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9068" y="-8467"/>
            <a:ext cx="4766733" cy="6866467"/>
            <a:chOff x="7425267" y="-8467"/>
            <a:chExt cx="4766733" cy="6866467"/>
          </a:xfrm>
        </p:grpSpPr>
        <p:cxnSp>
          <p:nvCxnSpPr>
            <p:cNvPr id="12" name="Straight Connector 11">
              <a:extLst>
                <a:ext uri="{FF2B5EF4-FFF2-40B4-BE49-F238E27FC236}">
                  <a16:creationId xmlns:a16="http://schemas.microsoft.com/office/drawing/2014/main" id="{88942788-FC6D-44C2-BFC1-6F064710DA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01093AC6-E5C2-4894-A520-5BE11049F2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F2EF9281-EAD8-4973-938C-52DECCD0F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F4D52681-7A79-4750-8E02-7C30DBAFE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F132E88E-8003-49D3-88BD-E18DF6965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8C986A99-157C-40D0-97AD-371B6F55E3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6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264123D5-6D32-4F54-BAD5-43A5BAF6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5FCA8C06-6A3E-4C39-9EF2-1179873319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3F93416A-6C44-4D77-A94A-DEBC035EA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E3B5F54-2769-1340-8337-DDE54647ABF7}"/>
              </a:ext>
            </a:extLst>
          </p:cNvPr>
          <p:cNvSpPr>
            <a:spLocks noGrp="1"/>
          </p:cNvSpPr>
          <p:nvPr>
            <p:ph type="title"/>
          </p:nvPr>
        </p:nvSpPr>
        <p:spPr>
          <a:xfrm>
            <a:off x="652481" y="1382486"/>
            <a:ext cx="3547581" cy="4093028"/>
          </a:xfrm>
        </p:spPr>
        <p:txBody>
          <a:bodyPr anchor="ctr">
            <a:normAutofit/>
          </a:bodyPr>
          <a:lstStyle/>
          <a:p>
            <a:r>
              <a:rPr lang="en-US" sz="4400">
                <a:solidFill>
                  <a:schemeClr val="accent1">
                    <a:lumMod val="75000"/>
                  </a:schemeClr>
                </a:solidFill>
              </a:rPr>
              <a:t>Project Proposal </a:t>
            </a:r>
          </a:p>
        </p:txBody>
      </p:sp>
      <p:sp>
        <p:nvSpPr>
          <p:cNvPr id="22" name="Rectangle 21">
            <a:extLst>
              <a:ext uri="{FF2B5EF4-FFF2-40B4-BE49-F238E27FC236}">
                <a16:creationId xmlns:a16="http://schemas.microsoft.com/office/drawing/2014/main" id="{24C6BC13-FB1E-48CC-B421-3D0603972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42625" y="0"/>
            <a:ext cx="64493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41D2F61A-5C03-4326-ADFB-538ECE102C4E}"/>
              </a:ext>
            </a:extLst>
          </p:cNvPr>
          <p:cNvGraphicFramePr>
            <a:graphicFrameLocks noGrp="1"/>
          </p:cNvGraphicFramePr>
          <p:nvPr>
            <p:ph idx="1"/>
            <p:extLst>
              <p:ext uri="{D42A27DB-BD31-4B8C-83A1-F6EECF244321}">
                <p14:modId xmlns:p14="http://schemas.microsoft.com/office/powerpoint/2010/main" val="4174668655"/>
              </p:ext>
            </p:extLst>
          </p:nvPr>
        </p:nvGraphicFramePr>
        <p:xfrm>
          <a:off x="4852543" y="944564"/>
          <a:ext cx="6692814" cy="48231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81261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B5AA8A5-25CC-4295-892F-367FCDAF2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09DD65AA-8280-4962-92F3-DF1CB5334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9068" y="-8467"/>
            <a:ext cx="4766733" cy="6866467"/>
            <a:chOff x="7425267" y="-8467"/>
            <a:chExt cx="4766733" cy="6866467"/>
          </a:xfrm>
        </p:grpSpPr>
        <p:cxnSp>
          <p:nvCxnSpPr>
            <p:cNvPr id="12" name="Straight Connector 11">
              <a:extLst>
                <a:ext uri="{FF2B5EF4-FFF2-40B4-BE49-F238E27FC236}">
                  <a16:creationId xmlns:a16="http://schemas.microsoft.com/office/drawing/2014/main" id="{88942788-FC6D-44C2-BFC1-6F064710DA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01093AC6-E5C2-4894-A520-5BE11049F2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F2EF9281-EAD8-4973-938C-52DECCD0F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5">
              <a:extLst>
                <a:ext uri="{FF2B5EF4-FFF2-40B4-BE49-F238E27FC236}">
                  <a16:creationId xmlns:a16="http://schemas.microsoft.com/office/drawing/2014/main" id="{F4D52681-7A79-4750-8E02-7C30DBAFE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F132E88E-8003-49D3-88BD-E18DF6965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8C986A99-157C-40D0-97AD-371B6F55E3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6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264123D5-6D32-4F54-BAD5-43A5BAF6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5FCA8C06-6A3E-4C39-9EF2-1179873319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3F93416A-6C44-4D77-A94A-DEBC035EA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AA68A231-A99B-A443-9122-F0FDF33A30F3}"/>
              </a:ext>
            </a:extLst>
          </p:cNvPr>
          <p:cNvSpPr>
            <a:spLocks noGrp="1"/>
          </p:cNvSpPr>
          <p:nvPr>
            <p:ph type="title"/>
          </p:nvPr>
        </p:nvSpPr>
        <p:spPr>
          <a:xfrm>
            <a:off x="652481" y="1382486"/>
            <a:ext cx="3547581" cy="4093028"/>
          </a:xfrm>
        </p:spPr>
        <p:txBody>
          <a:bodyPr anchor="ctr">
            <a:normAutofit/>
          </a:bodyPr>
          <a:lstStyle/>
          <a:p>
            <a:r>
              <a:rPr lang="en-US" sz="4400">
                <a:solidFill>
                  <a:schemeClr val="accent1">
                    <a:lumMod val="75000"/>
                  </a:schemeClr>
                </a:solidFill>
              </a:rPr>
              <a:t>Abstract </a:t>
            </a:r>
          </a:p>
        </p:txBody>
      </p:sp>
      <p:sp>
        <p:nvSpPr>
          <p:cNvPr id="22" name="Rectangle 21">
            <a:extLst>
              <a:ext uri="{FF2B5EF4-FFF2-40B4-BE49-F238E27FC236}">
                <a16:creationId xmlns:a16="http://schemas.microsoft.com/office/drawing/2014/main" id="{24C6BC13-FB1E-48CC-B421-3D0603972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42625" y="0"/>
            <a:ext cx="64493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7F6677A5-3E47-465F-8B87-FFCF4E981DCD}"/>
              </a:ext>
            </a:extLst>
          </p:cNvPr>
          <p:cNvGraphicFramePr>
            <a:graphicFrameLocks noGrp="1"/>
          </p:cNvGraphicFramePr>
          <p:nvPr>
            <p:ph idx="1"/>
            <p:extLst>
              <p:ext uri="{D42A27DB-BD31-4B8C-83A1-F6EECF244321}">
                <p14:modId xmlns:p14="http://schemas.microsoft.com/office/powerpoint/2010/main" val="3958152261"/>
              </p:ext>
            </p:extLst>
          </p:nvPr>
        </p:nvGraphicFramePr>
        <p:xfrm>
          <a:off x="4852543" y="944564"/>
          <a:ext cx="6692814" cy="48231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94298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9B328-B52D-2749-98E3-F4362DC53154}"/>
              </a:ext>
            </a:extLst>
          </p:cNvPr>
          <p:cNvSpPr>
            <a:spLocks noGrp="1"/>
          </p:cNvSpPr>
          <p:nvPr>
            <p:ph type="title"/>
          </p:nvPr>
        </p:nvSpPr>
        <p:spPr/>
        <p:txBody>
          <a:bodyPr/>
          <a:lstStyle/>
          <a:p>
            <a:r>
              <a:rPr lang="en-US" dirty="0"/>
              <a:t>Example Abstract </a:t>
            </a:r>
          </a:p>
        </p:txBody>
      </p:sp>
      <p:sp>
        <p:nvSpPr>
          <p:cNvPr id="3" name="Content Placeholder 2">
            <a:extLst>
              <a:ext uri="{FF2B5EF4-FFF2-40B4-BE49-F238E27FC236}">
                <a16:creationId xmlns:a16="http://schemas.microsoft.com/office/drawing/2014/main" id="{EE02EB82-CBA8-794E-BB58-64C0DD14EACB}"/>
              </a:ext>
            </a:extLst>
          </p:cNvPr>
          <p:cNvSpPr>
            <a:spLocks noGrp="1"/>
          </p:cNvSpPr>
          <p:nvPr>
            <p:ph idx="1"/>
          </p:nvPr>
        </p:nvSpPr>
        <p:spPr/>
        <p:txBody>
          <a:bodyPr>
            <a:normAutofit fontScale="92500" lnSpcReduction="10000"/>
          </a:bodyPr>
          <a:lstStyle/>
          <a:p>
            <a:pPr marL="0" indent="0" algn="just">
              <a:buNone/>
            </a:pPr>
            <a:r>
              <a:rPr lang="en-US" i="1" dirty="0"/>
              <a:t>Forecasting stock return is an important financial subject that has attracted researchers’ attention for many years. It involves an assumption that fundamental information publicly available in the past has some predictive relationships to the future stock returns. This study tries to help the investors in the stock market to decide the better timing for buying or selling stocks based on the knowledge extracted from the historical prices of such stocks. The decision taken will be based on decision tree classifier which is one of the data mining techniques. To build the proposed model, the CRISP-DM methodology is used over real historical data of three major companies listed in Amman Stock Exchange (ASE).</a:t>
            </a:r>
          </a:p>
          <a:p>
            <a:pPr marL="0" indent="0" algn="just">
              <a:buNone/>
            </a:pPr>
            <a:r>
              <a:rPr lang="en-US" dirty="0"/>
              <a:t>Keywords: Data Mining, Data Classification, Decision Tree, Future stock return, data mining techniques, decision tree classifiers, CRISP-DM methodology, Amman Stock Exchange.</a:t>
            </a:r>
          </a:p>
          <a:p>
            <a:pPr marL="0" indent="0" algn="just">
              <a:buNone/>
            </a:pPr>
            <a:r>
              <a:rPr lang="en-US" sz="1500" i="1" dirty="0"/>
              <a:t>Ref: https://</a:t>
            </a:r>
            <a:r>
              <a:rPr lang="en-US" sz="1500" i="1" dirty="0" err="1"/>
              <a:t>www.researchgate.net</a:t>
            </a:r>
            <a:r>
              <a:rPr lang="en-US" sz="1500" i="1" dirty="0"/>
              <a:t>/profile/</a:t>
            </a:r>
            <a:r>
              <a:rPr lang="en-US" sz="1500" i="1" dirty="0" err="1"/>
              <a:t>Qasem</a:t>
            </a:r>
            <a:r>
              <a:rPr lang="en-US" sz="1500" i="1" dirty="0"/>
              <a:t>-Al-</a:t>
            </a:r>
            <a:r>
              <a:rPr lang="en-US" sz="1500" i="1" dirty="0" err="1"/>
              <a:t>Radaideh</a:t>
            </a:r>
            <a:r>
              <a:rPr lang="en-US" sz="1500" i="1" dirty="0"/>
              <a:t>/publication/281865047_Predicting_Stock_Prices_Using_Data_Mining_Techniques/links/55fc4bd608aec948c4b2f95b/Predicting-Stock-Prices-Using-Data-Mining-</a:t>
            </a:r>
            <a:r>
              <a:rPr lang="en-US" sz="1500" i="1" dirty="0" err="1"/>
              <a:t>Techniques.pdf</a:t>
            </a:r>
            <a:endParaRPr lang="en-US" sz="1500" i="1" dirty="0"/>
          </a:p>
        </p:txBody>
      </p:sp>
    </p:spTree>
    <p:extLst>
      <p:ext uri="{BB962C8B-B14F-4D97-AF65-F5344CB8AC3E}">
        <p14:creationId xmlns:p14="http://schemas.microsoft.com/office/powerpoint/2010/main" val="1245492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id="{8DF4D7F6-81B5-452A-9CE6-76D81F91D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BDF81E-99B4-E143-90AA-2138017D9C0D}"/>
              </a:ext>
            </a:extLst>
          </p:cNvPr>
          <p:cNvSpPr>
            <a:spLocks noGrp="1"/>
          </p:cNvSpPr>
          <p:nvPr>
            <p:ph type="title"/>
          </p:nvPr>
        </p:nvSpPr>
        <p:spPr>
          <a:xfrm>
            <a:off x="1333502" y="609600"/>
            <a:ext cx="8596668" cy="1320800"/>
          </a:xfrm>
        </p:spPr>
        <p:txBody>
          <a:bodyPr>
            <a:normAutofit/>
          </a:bodyPr>
          <a:lstStyle/>
          <a:p>
            <a:r>
              <a:rPr lang="en-US" dirty="0"/>
              <a:t>Introduction</a:t>
            </a:r>
          </a:p>
        </p:txBody>
      </p:sp>
      <p:sp>
        <p:nvSpPr>
          <p:cNvPr id="23" name="Isosceles Triangle 9">
            <a:extLst>
              <a:ext uri="{FF2B5EF4-FFF2-40B4-BE49-F238E27FC236}">
                <a16:creationId xmlns:a16="http://schemas.microsoft.com/office/drawing/2014/main" id="{4600514D-20FB-4559-97DC-D1DC39E6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266F638A-E405-4AC0-B984-72E5813B0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14" name="Straight Connector 13">
            <a:extLst>
              <a:ext uri="{FF2B5EF4-FFF2-40B4-BE49-F238E27FC236}">
                <a16:creationId xmlns:a16="http://schemas.microsoft.com/office/drawing/2014/main" id="{7D1CBE93-B17D-4509-843C-82287C3803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AE6277B4-6A43-48AB-89B2-3442221619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F768DA5E-8E78-AB4A-982A-B29BF1FD4C4D}"/>
              </a:ext>
            </a:extLst>
          </p:cNvPr>
          <p:cNvSpPr>
            <a:spLocks noGrp="1"/>
          </p:cNvSpPr>
          <p:nvPr>
            <p:ph idx="1"/>
          </p:nvPr>
        </p:nvSpPr>
        <p:spPr>
          <a:xfrm>
            <a:off x="1333502" y="2160590"/>
            <a:ext cx="8470898" cy="3429260"/>
          </a:xfrm>
        </p:spPr>
        <p:txBody>
          <a:bodyPr>
            <a:normAutofit/>
          </a:bodyPr>
          <a:lstStyle/>
          <a:p>
            <a:r>
              <a:rPr lang="en-US" dirty="0"/>
              <a:t>Background </a:t>
            </a:r>
          </a:p>
          <a:p>
            <a:r>
              <a:rPr lang="en-US" dirty="0"/>
              <a:t>Motivation </a:t>
            </a:r>
          </a:p>
          <a:p>
            <a:r>
              <a:rPr lang="en-US" dirty="0"/>
              <a:t>Problems with the current solution</a:t>
            </a:r>
          </a:p>
          <a:p>
            <a:r>
              <a:rPr lang="en-US" dirty="0"/>
              <a:t>Proposed solution</a:t>
            </a:r>
          </a:p>
          <a:p>
            <a:r>
              <a:rPr lang="en-US" dirty="0"/>
              <a:t>Research question</a:t>
            </a:r>
          </a:p>
        </p:txBody>
      </p:sp>
      <p:sp>
        <p:nvSpPr>
          <p:cNvPr id="18" name="Rectangle 27">
            <a:extLst>
              <a:ext uri="{FF2B5EF4-FFF2-40B4-BE49-F238E27FC236}">
                <a16:creationId xmlns:a16="http://schemas.microsoft.com/office/drawing/2014/main" id="{27B538D5-95DB-47ED-9CB4-34AE5BF78E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684342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B5AA8A5-25CC-4295-892F-367FCDAF2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09DD65AA-8280-4962-92F3-DF1CB5334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9068" y="-8467"/>
            <a:ext cx="4766733" cy="6866467"/>
            <a:chOff x="7425267" y="-8467"/>
            <a:chExt cx="4766733" cy="6866467"/>
          </a:xfrm>
        </p:grpSpPr>
        <p:cxnSp>
          <p:nvCxnSpPr>
            <p:cNvPr id="12" name="Straight Connector 11">
              <a:extLst>
                <a:ext uri="{FF2B5EF4-FFF2-40B4-BE49-F238E27FC236}">
                  <a16:creationId xmlns:a16="http://schemas.microsoft.com/office/drawing/2014/main" id="{88942788-FC6D-44C2-BFC1-6F064710DA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01093AC6-E5C2-4894-A520-5BE11049F2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F2EF9281-EAD8-4973-938C-52DECCD0F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F4D52681-7A79-4750-8E02-7C30DBAFE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F132E88E-8003-49D3-88BD-E18DF6965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8C986A99-157C-40D0-97AD-371B6F55E3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6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264123D5-6D32-4F54-BAD5-43A5BAF6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5FCA8C06-6A3E-4C39-9EF2-1179873319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3F93416A-6C44-4D77-A94A-DEBC035EA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A3CC0793-E3CF-9844-B219-F7A224EC25C7}"/>
              </a:ext>
            </a:extLst>
          </p:cNvPr>
          <p:cNvSpPr>
            <a:spLocks noGrp="1"/>
          </p:cNvSpPr>
          <p:nvPr>
            <p:ph type="title"/>
          </p:nvPr>
        </p:nvSpPr>
        <p:spPr>
          <a:xfrm>
            <a:off x="652481" y="1382486"/>
            <a:ext cx="3547581" cy="4093028"/>
          </a:xfrm>
        </p:spPr>
        <p:txBody>
          <a:bodyPr anchor="ctr">
            <a:normAutofit/>
          </a:bodyPr>
          <a:lstStyle/>
          <a:p>
            <a:r>
              <a:rPr lang="en-US" sz="4400">
                <a:solidFill>
                  <a:schemeClr val="accent1">
                    <a:lumMod val="75000"/>
                  </a:schemeClr>
                </a:solidFill>
              </a:rPr>
              <a:t>Proposal Summary</a:t>
            </a:r>
          </a:p>
        </p:txBody>
      </p:sp>
      <p:sp>
        <p:nvSpPr>
          <p:cNvPr id="22" name="Rectangle 21">
            <a:extLst>
              <a:ext uri="{FF2B5EF4-FFF2-40B4-BE49-F238E27FC236}">
                <a16:creationId xmlns:a16="http://schemas.microsoft.com/office/drawing/2014/main" id="{24C6BC13-FB1E-48CC-B421-3D0603972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42625" y="0"/>
            <a:ext cx="64493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B146242B-9C68-4B1D-8259-E57DE280A969}"/>
              </a:ext>
            </a:extLst>
          </p:cNvPr>
          <p:cNvGraphicFramePr>
            <a:graphicFrameLocks noGrp="1"/>
          </p:cNvGraphicFramePr>
          <p:nvPr>
            <p:ph idx="1"/>
            <p:extLst>
              <p:ext uri="{D42A27DB-BD31-4B8C-83A1-F6EECF244321}">
                <p14:modId xmlns:p14="http://schemas.microsoft.com/office/powerpoint/2010/main" val="601837264"/>
              </p:ext>
            </p:extLst>
          </p:nvPr>
        </p:nvGraphicFramePr>
        <p:xfrm>
          <a:off x="4852543" y="944564"/>
          <a:ext cx="6692814" cy="48231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6157967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{84C40759-7875-B748-A309-A259F879F87A}tf10001060</Template>
  <TotalTime>6975</TotalTime>
  <Words>495</Words>
  <Application>Microsoft Office PowerPoint</Application>
  <PresentationFormat>Widescreen</PresentationFormat>
  <Paragraphs>57</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Trebuchet MS</vt:lpstr>
      <vt:lpstr>Wingdings 3</vt:lpstr>
      <vt:lpstr>Facet</vt:lpstr>
      <vt:lpstr>Week 1: </vt:lpstr>
      <vt:lpstr>Project Objectives</vt:lpstr>
      <vt:lpstr>Project Bounds</vt:lpstr>
      <vt:lpstr>Project Proposal </vt:lpstr>
      <vt:lpstr>Project Proposal </vt:lpstr>
      <vt:lpstr>Abstract </vt:lpstr>
      <vt:lpstr>Example Abstract </vt:lpstr>
      <vt:lpstr>Introduction</vt:lpstr>
      <vt:lpstr>Proposal Summary</vt:lpstr>
      <vt:lpstr>Goal </vt:lpstr>
      <vt:lpstr>Topic Selection</vt:lpstr>
      <vt:lpstr>Facilitator:</vt:lpstr>
      <vt:lpstr>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Module </dc:title>
  <dc:creator>Mansi Udani</dc:creator>
  <cp:lastModifiedBy>Himanshu Rathee</cp:lastModifiedBy>
  <cp:revision>7</cp:revision>
  <dcterms:created xsi:type="dcterms:W3CDTF">2021-09-20T21:37:15Z</dcterms:created>
  <dcterms:modified xsi:type="dcterms:W3CDTF">2022-09-29T22:00:11Z</dcterms:modified>
</cp:coreProperties>
</file>