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76" r:id="rId3"/>
    <p:sldId id="277" r:id="rId4"/>
    <p:sldId id="278" r:id="rId5"/>
    <p:sldId id="279" r:id="rId6"/>
    <p:sldId id="309" r:id="rId7"/>
    <p:sldId id="311" r:id="rId8"/>
    <p:sldId id="310" r:id="rId9"/>
    <p:sldId id="313" r:id="rId10"/>
    <p:sldId id="272" r:id="rId11"/>
    <p:sldId id="273" r:id="rId12"/>
    <p:sldId id="262" r:id="rId13"/>
    <p:sldId id="315" r:id="rId14"/>
    <p:sldId id="316" r:id="rId15"/>
    <p:sldId id="275" r:id="rId16"/>
    <p:sldId id="260" r:id="rId17"/>
    <p:sldId id="317" r:id="rId18"/>
    <p:sldId id="318" r:id="rId19"/>
    <p:sldId id="319" r:id="rId20"/>
    <p:sldId id="320" r:id="rId21"/>
    <p:sldId id="321" r:id="rId22"/>
    <p:sldId id="322" r:id="rId23"/>
    <p:sldId id="274" r:id="rId24"/>
    <p:sldId id="265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453"/>
    <p:restoredTop sz="94094"/>
  </p:normalViewPr>
  <p:slideViewPr>
    <p:cSldViewPr snapToGrid="0" snapToObjects="1">
      <p:cViewPr varScale="1">
        <p:scale>
          <a:sx n="100" d="100"/>
          <a:sy n="100" d="100"/>
        </p:scale>
        <p:origin x="2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FDAA4-6CC1-FF4B-9DA0-8A0849925F3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2B55CE1C-6D98-6248-A504-D0AB2EEA9C40}">
      <dgm:prSet phldrT="[Text]"/>
      <dgm:spPr/>
      <dgm:t>
        <a:bodyPr/>
        <a:lstStyle/>
        <a:p>
          <a:r>
            <a:rPr lang="en-US" dirty="0"/>
            <a:t>Business Requirements</a:t>
          </a:r>
        </a:p>
      </dgm:t>
    </dgm:pt>
    <dgm:pt modelId="{FD275656-261F-454F-93D5-865FC359AFD7}" type="parTrans" cxnId="{62B8C980-64D3-C340-941F-9FE2A96B4EEC}">
      <dgm:prSet/>
      <dgm:spPr/>
      <dgm:t>
        <a:bodyPr/>
        <a:lstStyle/>
        <a:p>
          <a:endParaRPr lang="en-US"/>
        </a:p>
      </dgm:t>
    </dgm:pt>
    <dgm:pt modelId="{6DD5FD3C-BF2C-3F47-99E0-7E35783EBD84}" type="sibTrans" cxnId="{62B8C980-64D3-C340-941F-9FE2A96B4EEC}">
      <dgm:prSet/>
      <dgm:spPr/>
      <dgm:t>
        <a:bodyPr/>
        <a:lstStyle/>
        <a:p>
          <a:endParaRPr lang="en-US"/>
        </a:p>
      </dgm:t>
    </dgm:pt>
    <dgm:pt modelId="{8B9358AC-E876-084A-BEF3-DB2AE2DC1C4B}">
      <dgm:prSet phldrT="[Text]"/>
      <dgm:spPr/>
      <dgm:t>
        <a:bodyPr/>
        <a:lstStyle/>
        <a:p>
          <a:r>
            <a:rPr lang="en-US" dirty="0"/>
            <a:t>User Requirements</a:t>
          </a:r>
        </a:p>
      </dgm:t>
    </dgm:pt>
    <dgm:pt modelId="{1C50EDD2-B811-394F-AA86-9818B8ADB844}" type="parTrans" cxnId="{5B5AA82F-79B3-2343-8DCB-B0BFA63209A2}">
      <dgm:prSet/>
      <dgm:spPr/>
      <dgm:t>
        <a:bodyPr/>
        <a:lstStyle/>
        <a:p>
          <a:endParaRPr lang="en-US"/>
        </a:p>
      </dgm:t>
    </dgm:pt>
    <dgm:pt modelId="{10769088-D48E-1E45-BD63-013A28FE899E}" type="sibTrans" cxnId="{5B5AA82F-79B3-2343-8DCB-B0BFA63209A2}">
      <dgm:prSet/>
      <dgm:spPr/>
      <dgm:t>
        <a:bodyPr/>
        <a:lstStyle/>
        <a:p>
          <a:endParaRPr lang="en-US"/>
        </a:p>
      </dgm:t>
    </dgm:pt>
    <dgm:pt modelId="{7EBE9AF0-690B-034B-9217-6D38F65242D3}">
      <dgm:prSet phldrT="[Text]"/>
      <dgm:spPr/>
      <dgm:t>
        <a:bodyPr/>
        <a:lstStyle/>
        <a:p>
          <a:r>
            <a:rPr lang="en-US" dirty="0"/>
            <a:t>Product Requirements</a:t>
          </a:r>
        </a:p>
      </dgm:t>
    </dgm:pt>
    <dgm:pt modelId="{9E0764C4-86EE-7642-A58E-6DAFD710B8C2}" type="parTrans" cxnId="{F5D4286C-1A50-A941-8252-1CA945F5A783}">
      <dgm:prSet/>
      <dgm:spPr/>
      <dgm:t>
        <a:bodyPr/>
        <a:lstStyle/>
        <a:p>
          <a:endParaRPr lang="en-US"/>
        </a:p>
      </dgm:t>
    </dgm:pt>
    <dgm:pt modelId="{DABBEB52-FB58-234A-950D-66C3DD408AB4}" type="sibTrans" cxnId="{F5D4286C-1A50-A941-8252-1CA945F5A783}">
      <dgm:prSet/>
      <dgm:spPr/>
      <dgm:t>
        <a:bodyPr/>
        <a:lstStyle/>
        <a:p>
          <a:endParaRPr lang="en-US"/>
        </a:p>
      </dgm:t>
    </dgm:pt>
    <dgm:pt modelId="{ED9C4754-A747-8D4A-9706-37E9940BCA4F}">
      <dgm:prSet/>
      <dgm:spPr/>
      <dgm:t>
        <a:bodyPr/>
        <a:lstStyle/>
        <a:p>
          <a:r>
            <a:rPr lang="en-US" dirty="0"/>
            <a:t>Functional Requirements</a:t>
          </a:r>
        </a:p>
      </dgm:t>
    </dgm:pt>
    <dgm:pt modelId="{5EB172E5-B210-454B-8226-BF0B75067CAA}" type="parTrans" cxnId="{00660BDC-2CB2-2D44-AB04-38630EEBB2C1}">
      <dgm:prSet/>
      <dgm:spPr/>
      <dgm:t>
        <a:bodyPr/>
        <a:lstStyle/>
        <a:p>
          <a:endParaRPr lang="en-US"/>
        </a:p>
      </dgm:t>
    </dgm:pt>
    <dgm:pt modelId="{87842B40-95D9-5F4F-84DD-A20786B38F1D}" type="sibTrans" cxnId="{00660BDC-2CB2-2D44-AB04-38630EEBB2C1}">
      <dgm:prSet/>
      <dgm:spPr/>
      <dgm:t>
        <a:bodyPr/>
        <a:lstStyle/>
        <a:p>
          <a:endParaRPr lang="en-US"/>
        </a:p>
      </dgm:t>
    </dgm:pt>
    <dgm:pt modelId="{0C779F9B-CCE6-4C4C-B699-AB7A8CEC6489}">
      <dgm:prSet/>
      <dgm:spPr/>
      <dgm:t>
        <a:bodyPr/>
        <a:lstStyle/>
        <a:p>
          <a:r>
            <a:rPr lang="en-US" dirty="0"/>
            <a:t>Non-Functional Requirements</a:t>
          </a:r>
        </a:p>
      </dgm:t>
    </dgm:pt>
    <dgm:pt modelId="{89C2FD16-186F-F647-9AE5-D31A8A431DD1}" type="parTrans" cxnId="{34C34167-25ED-AB4C-8E4B-04D981CF4FE6}">
      <dgm:prSet/>
      <dgm:spPr/>
      <dgm:t>
        <a:bodyPr/>
        <a:lstStyle/>
        <a:p>
          <a:endParaRPr lang="en-US"/>
        </a:p>
      </dgm:t>
    </dgm:pt>
    <dgm:pt modelId="{C233B3B1-CC8A-1A42-A43E-205AB483FDD5}" type="sibTrans" cxnId="{34C34167-25ED-AB4C-8E4B-04D981CF4FE6}">
      <dgm:prSet/>
      <dgm:spPr/>
      <dgm:t>
        <a:bodyPr/>
        <a:lstStyle/>
        <a:p>
          <a:endParaRPr lang="en-US"/>
        </a:p>
      </dgm:t>
    </dgm:pt>
    <dgm:pt modelId="{BCFBFFA2-A701-524D-A4B5-3761A172E9F7}" type="pres">
      <dgm:prSet presAssocID="{0A9FDAA4-6CC1-FF4B-9DA0-8A0849925F3D}" presName="Name0" presStyleCnt="0">
        <dgm:presLayoutVars>
          <dgm:dir/>
          <dgm:resizeHandles val="exact"/>
        </dgm:presLayoutVars>
      </dgm:prSet>
      <dgm:spPr/>
    </dgm:pt>
    <dgm:pt modelId="{347A4EBC-62A0-7F40-BAEE-537C65C6E66E}" type="pres">
      <dgm:prSet presAssocID="{2B55CE1C-6D98-6248-A504-D0AB2EEA9C40}" presName="node" presStyleLbl="node1" presStyleIdx="0" presStyleCnt="5">
        <dgm:presLayoutVars>
          <dgm:bulletEnabled val="1"/>
        </dgm:presLayoutVars>
      </dgm:prSet>
      <dgm:spPr/>
    </dgm:pt>
    <dgm:pt modelId="{C80BA5E1-C06F-8049-8AE6-F8CE2D9946A4}" type="pres">
      <dgm:prSet presAssocID="{6DD5FD3C-BF2C-3F47-99E0-7E35783EBD84}" presName="sibTrans" presStyleLbl="sibTrans2D1" presStyleIdx="0" presStyleCnt="4"/>
      <dgm:spPr/>
    </dgm:pt>
    <dgm:pt modelId="{9A9DC3D4-1159-0F49-A3AE-16E2885DA6A8}" type="pres">
      <dgm:prSet presAssocID="{6DD5FD3C-BF2C-3F47-99E0-7E35783EBD84}" presName="connectorText" presStyleLbl="sibTrans2D1" presStyleIdx="0" presStyleCnt="4"/>
      <dgm:spPr/>
    </dgm:pt>
    <dgm:pt modelId="{C823B4AD-F49E-4C40-B263-71B75FD02CC6}" type="pres">
      <dgm:prSet presAssocID="{8B9358AC-E876-084A-BEF3-DB2AE2DC1C4B}" presName="node" presStyleLbl="node1" presStyleIdx="1" presStyleCnt="5">
        <dgm:presLayoutVars>
          <dgm:bulletEnabled val="1"/>
        </dgm:presLayoutVars>
      </dgm:prSet>
      <dgm:spPr/>
    </dgm:pt>
    <dgm:pt modelId="{E86C11F2-FF9E-C740-AE1C-3F9F945B6504}" type="pres">
      <dgm:prSet presAssocID="{10769088-D48E-1E45-BD63-013A28FE899E}" presName="sibTrans" presStyleLbl="sibTrans2D1" presStyleIdx="1" presStyleCnt="4"/>
      <dgm:spPr/>
    </dgm:pt>
    <dgm:pt modelId="{BB133084-3EAF-5C4D-8F83-190EE78170B1}" type="pres">
      <dgm:prSet presAssocID="{10769088-D48E-1E45-BD63-013A28FE899E}" presName="connectorText" presStyleLbl="sibTrans2D1" presStyleIdx="1" presStyleCnt="4"/>
      <dgm:spPr/>
    </dgm:pt>
    <dgm:pt modelId="{23CDB6E0-B2E9-1F40-84DF-D953D9ED58E6}" type="pres">
      <dgm:prSet presAssocID="{7EBE9AF0-690B-034B-9217-6D38F65242D3}" presName="node" presStyleLbl="node1" presStyleIdx="2" presStyleCnt="5">
        <dgm:presLayoutVars>
          <dgm:bulletEnabled val="1"/>
        </dgm:presLayoutVars>
      </dgm:prSet>
      <dgm:spPr/>
    </dgm:pt>
    <dgm:pt modelId="{6464D033-4C29-DB48-99C0-716073C10EB8}" type="pres">
      <dgm:prSet presAssocID="{DABBEB52-FB58-234A-950D-66C3DD408AB4}" presName="sibTrans" presStyleLbl="sibTrans2D1" presStyleIdx="2" presStyleCnt="4" custScaleX="155520" custScaleY="97270"/>
      <dgm:spPr/>
    </dgm:pt>
    <dgm:pt modelId="{8C5FDE7F-9B28-9446-9C7E-9ED5D9B29BF0}" type="pres">
      <dgm:prSet presAssocID="{DABBEB52-FB58-234A-950D-66C3DD408AB4}" presName="connectorText" presStyleLbl="sibTrans2D1" presStyleIdx="2" presStyleCnt="4"/>
      <dgm:spPr/>
    </dgm:pt>
    <dgm:pt modelId="{E5B4B3C9-8B05-F44B-B2B8-6E0532F659B5}" type="pres">
      <dgm:prSet presAssocID="{0C779F9B-CCE6-4C4C-B699-AB7A8CEC6489}" presName="node" presStyleLbl="node1" presStyleIdx="3" presStyleCnt="5" custLinFactX="53415" custLinFactNeighborX="100000" custLinFactNeighborY="67631">
        <dgm:presLayoutVars>
          <dgm:bulletEnabled val="1"/>
        </dgm:presLayoutVars>
      </dgm:prSet>
      <dgm:spPr/>
    </dgm:pt>
    <dgm:pt modelId="{419801EE-55AC-9C4A-BC57-E2DFBA118C4D}" type="pres">
      <dgm:prSet presAssocID="{C233B3B1-CC8A-1A42-A43E-205AB483FDD5}" presName="sibTrans" presStyleLbl="sibTrans2D1" presStyleIdx="3" presStyleCnt="4" custAng="3792109" custScaleX="310601" custScaleY="79917" custLinFactX="-300000" custLinFactY="-28398" custLinFactNeighborX="-370700" custLinFactNeighborY="-100000"/>
      <dgm:spPr/>
    </dgm:pt>
    <dgm:pt modelId="{A853A89E-F831-D54E-A2D9-A15DB717D8D3}" type="pres">
      <dgm:prSet presAssocID="{C233B3B1-CC8A-1A42-A43E-205AB483FDD5}" presName="connectorText" presStyleLbl="sibTrans2D1" presStyleIdx="3" presStyleCnt="4"/>
      <dgm:spPr/>
    </dgm:pt>
    <dgm:pt modelId="{9FD53DA4-B2EC-7843-8334-B829A1EF4F4B}" type="pres">
      <dgm:prSet presAssocID="{ED9C4754-A747-8D4A-9706-37E9940BCA4F}" presName="node" presStyleLbl="node1" presStyleIdx="4" presStyleCnt="5" custLinFactX="-70621" custLinFactNeighborX="-100000" custLinFactNeighborY="-86114">
        <dgm:presLayoutVars>
          <dgm:bulletEnabled val="1"/>
        </dgm:presLayoutVars>
      </dgm:prSet>
      <dgm:spPr/>
    </dgm:pt>
  </dgm:ptLst>
  <dgm:cxnLst>
    <dgm:cxn modelId="{2F42D110-B799-1A43-8425-A845DAA66958}" type="presOf" srcId="{8B9358AC-E876-084A-BEF3-DB2AE2DC1C4B}" destId="{C823B4AD-F49E-4C40-B263-71B75FD02CC6}" srcOrd="0" destOrd="0" presId="urn:microsoft.com/office/officeart/2005/8/layout/process1"/>
    <dgm:cxn modelId="{5B5AA82F-79B3-2343-8DCB-B0BFA63209A2}" srcId="{0A9FDAA4-6CC1-FF4B-9DA0-8A0849925F3D}" destId="{8B9358AC-E876-084A-BEF3-DB2AE2DC1C4B}" srcOrd="1" destOrd="0" parTransId="{1C50EDD2-B811-394F-AA86-9818B8ADB844}" sibTransId="{10769088-D48E-1E45-BD63-013A28FE899E}"/>
    <dgm:cxn modelId="{982DF759-35C9-C640-A887-877F85C5CD55}" type="presOf" srcId="{DABBEB52-FB58-234A-950D-66C3DD408AB4}" destId="{6464D033-4C29-DB48-99C0-716073C10EB8}" srcOrd="0" destOrd="0" presId="urn:microsoft.com/office/officeart/2005/8/layout/process1"/>
    <dgm:cxn modelId="{BC03BB61-C059-8549-9EE5-06E2ABCEBF31}" type="presOf" srcId="{10769088-D48E-1E45-BD63-013A28FE899E}" destId="{E86C11F2-FF9E-C740-AE1C-3F9F945B6504}" srcOrd="0" destOrd="0" presId="urn:microsoft.com/office/officeart/2005/8/layout/process1"/>
    <dgm:cxn modelId="{34C34167-25ED-AB4C-8E4B-04D981CF4FE6}" srcId="{0A9FDAA4-6CC1-FF4B-9DA0-8A0849925F3D}" destId="{0C779F9B-CCE6-4C4C-B699-AB7A8CEC6489}" srcOrd="3" destOrd="0" parTransId="{89C2FD16-186F-F647-9AE5-D31A8A431DD1}" sibTransId="{C233B3B1-CC8A-1A42-A43E-205AB483FDD5}"/>
    <dgm:cxn modelId="{3E73F067-FFE8-AC4A-BD9B-2DD07D7FD23B}" type="presOf" srcId="{ED9C4754-A747-8D4A-9706-37E9940BCA4F}" destId="{9FD53DA4-B2EC-7843-8334-B829A1EF4F4B}" srcOrd="0" destOrd="0" presId="urn:microsoft.com/office/officeart/2005/8/layout/process1"/>
    <dgm:cxn modelId="{F5D4286C-1A50-A941-8252-1CA945F5A783}" srcId="{0A9FDAA4-6CC1-FF4B-9DA0-8A0849925F3D}" destId="{7EBE9AF0-690B-034B-9217-6D38F65242D3}" srcOrd="2" destOrd="0" parTransId="{9E0764C4-86EE-7642-A58E-6DAFD710B8C2}" sibTransId="{DABBEB52-FB58-234A-950D-66C3DD408AB4}"/>
    <dgm:cxn modelId="{4B12A36D-6FFE-384E-B56F-2E4CEE4C3930}" type="presOf" srcId="{10769088-D48E-1E45-BD63-013A28FE899E}" destId="{BB133084-3EAF-5C4D-8F83-190EE78170B1}" srcOrd="1" destOrd="0" presId="urn:microsoft.com/office/officeart/2005/8/layout/process1"/>
    <dgm:cxn modelId="{3332A671-8AE4-204F-8B6A-B6BBB54CCE0D}" type="presOf" srcId="{2B55CE1C-6D98-6248-A504-D0AB2EEA9C40}" destId="{347A4EBC-62A0-7F40-BAEE-537C65C6E66E}" srcOrd="0" destOrd="0" presId="urn:microsoft.com/office/officeart/2005/8/layout/process1"/>
    <dgm:cxn modelId="{62B8C980-64D3-C340-941F-9FE2A96B4EEC}" srcId="{0A9FDAA4-6CC1-FF4B-9DA0-8A0849925F3D}" destId="{2B55CE1C-6D98-6248-A504-D0AB2EEA9C40}" srcOrd="0" destOrd="0" parTransId="{FD275656-261F-454F-93D5-865FC359AFD7}" sibTransId="{6DD5FD3C-BF2C-3F47-99E0-7E35783EBD84}"/>
    <dgm:cxn modelId="{57E4EA93-79D2-5744-92F3-0DBDFE7BD3EE}" type="presOf" srcId="{6DD5FD3C-BF2C-3F47-99E0-7E35783EBD84}" destId="{9A9DC3D4-1159-0F49-A3AE-16E2885DA6A8}" srcOrd="1" destOrd="0" presId="urn:microsoft.com/office/officeart/2005/8/layout/process1"/>
    <dgm:cxn modelId="{C5262498-4A94-684D-9FE1-394543475687}" type="presOf" srcId="{6DD5FD3C-BF2C-3F47-99E0-7E35783EBD84}" destId="{C80BA5E1-C06F-8049-8AE6-F8CE2D9946A4}" srcOrd="0" destOrd="0" presId="urn:microsoft.com/office/officeart/2005/8/layout/process1"/>
    <dgm:cxn modelId="{220918A1-48FE-244A-B6C6-5966783D5C3C}" type="presOf" srcId="{0A9FDAA4-6CC1-FF4B-9DA0-8A0849925F3D}" destId="{BCFBFFA2-A701-524D-A4B5-3761A172E9F7}" srcOrd="0" destOrd="0" presId="urn:microsoft.com/office/officeart/2005/8/layout/process1"/>
    <dgm:cxn modelId="{A68207C0-5E2D-D84B-A287-7AE5C253704D}" type="presOf" srcId="{0C779F9B-CCE6-4C4C-B699-AB7A8CEC6489}" destId="{E5B4B3C9-8B05-F44B-B2B8-6E0532F659B5}" srcOrd="0" destOrd="0" presId="urn:microsoft.com/office/officeart/2005/8/layout/process1"/>
    <dgm:cxn modelId="{00660BDC-2CB2-2D44-AB04-38630EEBB2C1}" srcId="{0A9FDAA4-6CC1-FF4B-9DA0-8A0849925F3D}" destId="{ED9C4754-A747-8D4A-9706-37E9940BCA4F}" srcOrd="4" destOrd="0" parTransId="{5EB172E5-B210-454B-8226-BF0B75067CAA}" sibTransId="{87842B40-95D9-5F4F-84DD-A20786B38F1D}"/>
    <dgm:cxn modelId="{CF55DADD-9CE2-F04F-BE1B-9C48D6319D8F}" type="presOf" srcId="{DABBEB52-FB58-234A-950D-66C3DD408AB4}" destId="{8C5FDE7F-9B28-9446-9C7E-9ED5D9B29BF0}" srcOrd="1" destOrd="0" presId="urn:microsoft.com/office/officeart/2005/8/layout/process1"/>
    <dgm:cxn modelId="{B1AAA3ED-1EE8-A444-9002-5679BCE2C4B2}" type="presOf" srcId="{C233B3B1-CC8A-1A42-A43E-205AB483FDD5}" destId="{419801EE-55AC-9C4A-BC57-E2DFBA118C4D}" srcOrd="0" destOrd="0" presId="urn:microsoft.com/office/officeart/2005/8/layout/process1"/>
    <dgm:cxn modelId="{FB405CEE-0D61-494E-AC4D-5BDF660E2BF6}" type="presOf" srcId="{C233B3B1-CC8A-1A42-A43E-205AB483FDD5}" destId="{A853A89E-F831-D54E-A2D9-A15DB717D8D3}" srcOrd="1" destOrd="0" presId="urn:microsoft.com/office/officeart/2005/8/layout/process1"/>
    <dgm:cxn modelId="{49F4B9F7-3C4F-9141-9C46-43691BD07D6C}" type="presOf" srcId="{7EBE9AF0-690B-034B-9217-6D38F65242D3}" destId="{23CDB6E0-B2E9-1F40-84DF-D953D9ED58E6}" srcOrd="0" destOrd="0" presId="urn:microsoft.com/office/officeart/2005/8/layout/process1"/>
    <dgm:cxn modelId="{6BF43069-4212-1449-AFA9-EC738A535E68}" type="presParOf" srcId="{BCFBFFA2-A701-524D-A4B5-3761A172E9F7}" destId="{347A4EBC-62A0-7F40-BAEE-537C65C6E66E}" srcOrd="0" destOrd="0" presId="urn:microsoft.com/office/officeart/2005/8/layout/process1"/>
    <dgm:cxn modelId="{6081B440-CBC7-6745-8A63-544AA3A3F7D4}" type="presParOf" srcId="{BCFBFFA2-A701-524D-A4B5-3761A172E9F7}" destId="{C80BA5E1-C06F-8049-8AE6-F8CE2D9946A4}" srcOrd="1" destOrd="0" presId="urn:microsoft.com/office/officeart/2005/8/layout/process1"/>
    <dgm:cxn modelId="{FCBA326E-8565-5E41-9C4A-EF1CC8C3B4AB}" type="presParOf" srcId="{C80BA5E1-C06F-8049-8AE6-F8CE2D9946A4}" destId="{9A9DC3D4-1159-0F49-A3AE-16E2885DA6A8}" srcOrd="0" destOrd="0" presId="urn:microsoft.com/office/officeart/2005/8/layout/process1"/>
    <dgm:cxn modelId="{84732718-B968-0742-919E-F0932CF0549A}" type="presParOf" srcId="{BCFBFFA2-A701-524D-A4B5-3761A172E9F7}" destId="{C823B4AD-F49E-4C40-B263-71B75FD02CC6}" srcOrd="2" destOrd="0" presId="urn:microsoft.com/office/officeart/2005/8/layout/process1"/>
    <dgm:cxn modelId="{239151B3-F2C6-4640-A35C-4A70CDDD5037}" type="presParOf" srcId="{BCFBFFA2-A701-524D-A4B5-3761A172E9F7}" destId="{E86C11F2-FF9E-C740-AE1C-3F9F945B6504}" srcOrd="3" destOrd="0" presId="urn:microsoft.com/office/officeart/2005/8/layout/process1"/>
    <dgm:cxn modelId="{A0FB9B67-C358-FC40-AFE1-1F616E898F18}" type="presParOf" srcId="{E86C11F2-FF9E-C740-AE1C-3F9F945B6504}" destId="{BB133084-3EAF-5C4D-8F83-190EE78170B1}" srcOrd="0" destOrd="0" presId="urn:microsoft.com/office/officeart/2005/8/layout/process1"/>
    <dgm:cxn modelId="{8DCE4005-3B0C-2A45-BB2B-3FB394C1C349}" type="presParOf" srcId="{BCFBFFA2-A701-524D-A4B5-3761A172E9F7}" destId="{23CDB6E0-B2E9-1F40-84DF-D953D9ED58E6}" srcOrd="4" destOrd="0" presId="urn:microsoft.com/office/officeart/2005/8/layout/process1"/>
    <dgm:cxn modelId="{714B3F58-1CC2-7243-AE34-06C83A8F474F}" type="presParOf" srcId="{BCFBFFA2-A701-524D-A4B5-3761A172E9F7}" destId="{6464D033-4C29-DB48-99C0-716073C10EB8}" srcOrd="5" destOrd="0" presId="urn:microsoft.com/office/officeart/2005/8/layout/process1"/>
    <dgm:cxn modelId="{1C28875B-C281-F845-8F2D-6CE46F4B98A9}" type="presParOf" srcId="{6464D033-4C29-DB48-99C0-716073C10EB8}" destId="{8C5FDE7F-9B28-9446-9C7E-9ED5D9B29BF0}" srcOrd="0" destOrd="0" presId="urn:microsoft.com/office/officeart/2005/8/layout/process1"/>
    <dgm:cxn modelId="{A584FF2D-FB42-FF42-A598-86D8E22200C2}" type="presParOf" srcId="{BCFBFFA2-A701-524D-A4B5-3761A172E9F7}" destId="{E5B4B3C9-8B05-F44B-B2B8-6E0532F659B5}" srcOrd="6" destOrd="0" presId="urn:microsoft.com/office/officeart/2005/8/layout/process1"/>
    <dgm:cxn modelId="{BD5A4F25-D41B-964F-8DC9-BA1AF3F72A5C}" type="presParOf" srcId="{BCFBFFA2-A701-524D-A4B5-3761A172E9F7}" destId="{419801EE-55AC-9C4A-BC57-E2DFBA118C4D}" srcOrd="7" destOrd="0" presId="urn:microsoft.com/office/officeart/2005/8/layout/process1"/>
    <dgm:cxn modelId="{911F3CFF-77D0-FB4F-B3C4-1BF7A566D3C6}" type="presParOf" srcId="{419801EE-55AC-9C4A-BC57-E2DFBA118C4D}" destId="{A853A89E-F831-D54E-A2D9-A15DB717D8D3}" srcOrd="0" destOrd="0" presId="urn:microsoft.com/office/officeart/2005/8/layout/process1"/>
    <dgm:cxn modelId="{B7D6C0DF-0DFF-5146-BB43-B4D325B86F57}" type="presParOf" srcId="{BCFBFFA2-A701-524D-A4B5-3761A172E9F7}" destId="{9FD53DA4-B2EC-7843-8334-B829A1EF4F4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14F173-7814-AB43-9EEB-3481471F8ECA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7A0E462D-18DF-F94C-A245-78EAA86A0EEB}">
      <dgm:prSet phldrT="[Text]"/>
      <dgm:spPr/>
      <dgm:t>
        <a:bodyPr/>
        <a:lstStyle/>
        <a:p>
          <a:r>
            <a:rPr lang="en-US" dirty="0"/>
            <a:t>High-level</a:t>
          </a:r>
        </a:p>
      </dgm:t>
    </dgm:pt>
    <dgm:pt modelId="{B520C39B-E6F1-E14A-A472-1E339BA3CB86}" type="parTrans" cxnId="{ED930B4F-A589-2A4D-BC97-195F3751E20A}">
      <dgm:prSet/>
      <dgm:spPr/>
      <dgm:t>
        <a:bodyPr/>
        <a:lstStyle/>
        <a:p>
          <a:endParaRPr lang="en-US"/>
        </a:p>
      </dgm:t>
    </dgm:pt>
    <dgm:pt modelId="{476D4FDE-9F8C-2D4F-8FF3-851B60813D25}" type="sibTrans" cxnId="{ED930B4F-A589-2A4D-BC97-195F3751E20A}">
      <dgm:prSet/>
      <dgm:spPr/>
      <dgm:t>
        <a:bodyPr/>
        <a:lstStyle/>
        <a:p>
          <a:endParaRPr lang="en-US"/>
        </a:p>
      </dgm:t>
    </dgm:pt>
    <dgm:pt modelId="{EB81D17D-F0B1-4F4E-94BC-7DE6CCF6620B}">
      <dgm:prSet phldrT="[Text]"/>
      <dgm:spPr/>
      <dgm:t>
        <a:bodyPr/>
        <a:lstStyle/>
        <a:p>
          <a:r>
            <a:rPr lang="en-US" dirty="0"/>
            <a:t>Moderate</a:t>
          </a:r>
        </a:p>
      </dgm:t>
    </dgm:pt>
    <dgm:pt modelId="{44CAF50C-A60A-744C-A631-ED8EEAEB9D38}" type="parTrans" cxnId="{A9BC2407-28B8-EB4C-884C-8259F5E0C17A}">
      <dgm:prSet/>
      <dgm:spPr/>
      <dgm:t>
        <a:bodyPr/>
        <a:lstStyle/>
        <a:p>
          <a:endParaRPr lang="en-US"/>
        </a:p>
      </dgm:t>
    </dgm:pt>
    <dgm:pt modelId="{0757D376-CA9E-5D43-A3ED-0268B46E179C}" type="sibTrans" cxnId="{A9BC2407-28B8-EB4C-884C-8259F5E0C17A}">
      <dgm:prSet/>
      <dgm:spPr/>
      <dgm:t>
        <a:bodyPr/>
        <a:lstStyle/>
        <a:p>
          <a:endParaRPr lang="en-US"/>
        </a:p>
      </dgm:t>
    </dgm:pt>
    <dgm:pt modelId="{6C355002-0CC8-5C42-B078-3E4C66E97FA2}">
      <dgm:prSet phldrT="[Text]"/>
      <dgm:spPr/>
      <dgm:t>
        <a:bodyPr/>
        <a:lstStyle/>
        <a:p>
          <a:r>
            <a:rPr lang="en-US" dirty="0"/>
            <a:t>Detailed</a:t>
          </a:r>
        </a:p>
      </dgm:t>
    </dgm:pt>
    <dgm:pt modelId="{925AE870-ADCA-C745-974D-86AEC1ECEC51}" type="parTrans" cxnId="{03967A0E-CF56-F444-9281-312396B3720D}">
      <dgm:prSet/>
      <dgm:spPr/>
      <dgm:t>
        <a:bodyPr/>
        <a:lstStyle/>
        <a:p>
          <a:endParaRPr lang="en-US"/>
        </a:p>
      </dgm:t>
    </dgm:pt>
    <dgm:pt modelId="{6AAC65BC-F20E-E24A-9056-83BF016C307C}" type="sibTrans" cxnId="{03967A0E-CF56-F444-9281-312396B3720D}">
      <dgm:prSet/>
      <dgm:spPr/>
      <dgm:t>
        <a:bodyPr/>
        <a:lstStyle/>
        <a:p>
          <a:endParaRPr lang="en-US"/>
        </a:p>
      </dgm:t>
    </dgm:pt>
    <dgm:pt modelId="{690447F1-D500-4143-9D58-B6DA164B389E}" type="pres">
      <dgm:prSet presAssocID="{A914F173-7814-AB43-9EEB-3481471F8ECA}" presName="Name0" presStyleCnt="0">
        <dgm:presLayoutVars>
          <dgm:dir/>
          <dgm:resizeHandles val="exact"/>
        </dgm:presLayoutVars>
      </dgm:prSet>
      <dgm:spPr/>
    </dgm:pt>
    <dgm:pt modelId="{564C3E09-20AB-5748-A499-0A28BF4A6BBE}" type="pres">
      <dgm:prSet presAssocID="{7A0E462D-18DF-F94C-A245-78EAA86A0EEB}" presName="parTxOnly" presStyleLbl="node1" presStyleIdx="0" presStyleCnt="3">
        <dgm:presLayoutVars>
          <dgm:bulletEnabled val="1"/>
        </dgm:presLayoutVars>
      </dgm:prSet>
      <dgm:spPr/>
    </dgm:pt>
    <dgm:pt modelId="{199245E5-8A2B-6E41-9635-8FAB69E8EC85}" type="pres">
      <dgm:prSet presAssocID="{476D4FDE-9F8C-2D4F-8FF3-851B60813D25}" presName="parSpace" presStyleCnt="0"/>
      <dgm:spPr/>
    </dgm:pt>
    <dgm:pt modelId="{7DEFFFBF-DC6C-BF43-A60C-38D534249DBD}" type="pres">
      <dgm:prSet presAssocID="{EB81D17D-F0B1-4F4E-94BC-7DE6CCF6620B}" presName="parTxOnly" presStyleLbl="node1" presStyleIdx="1" presStyleCnt="3">
        <dgm:presLayoutVars>
          <dgm:bulletEnabled val="1"/>
        </dgm:presLayoutVars>
      </dgm:prSet>
      <dgm:spPr/>
    </dgm:pt>
    <dgm:pt modelId="{FA867390-D8A5-5643-A199-991734D0A7B4}" type="pres">
      <dgm:prSet presAssocID="{0757D376-CA9E-5D43-A3ED-0268B46E179C}" presName="parSpace" presStyleCnt="0"/>
      <dgm:spPr/>
    </dgm:pt>
    <dgm:pt modelId="{4FE193AA-2A13-454F-9C34-DAA893788B1A}" type="pres">
      <dgm:prSet presAssocID="{6C355002-0CC8-5C42-B078-3E4C66E97FA2}" presName="parTxOnly" presStyleLbl="node1" presStyleIdx="2" presStyleCnt="3" custLinFactNeighborX="-15531" custLinFactNeighborY="-56706">
        <dgm:presLayoutVars>
          <dgm:bulletEnabled val="1"/>
        </dgm:presLayoutVars>
      </dgm:prSet>
      <dgm:spPr/>
    </dgm:pt>
  </dgm:ptLst>
  <dgm:cxnLst>
    <dgm:cxn modelId="{A9BC2407-28B8-EB4C-884C-8259F5E0C17A}" srcId="{A914F173-7814-AB43-9EEB-3481471F8ECA}" destId="{EB81D17D-F0B1-4F4E-94BC-7DE6CCF6620B}" srcOrd="1" destOrd="0" parTransId="{44CAF50C-A60A-744C-A631-ED8EEAEB9D38}" sibTransId="{0757D376-CA9E-5D43-A3ED-0268B46E179C}"/>
    <dgm:cxn modelId="{D8D7850A-6853-5A46-A945-0D4E45D23BF5}" type="presOf" srcId="{A914F173-7814-AB43-9EEB-3481471F8ECA}" destId="{690447F1-D500-4143-9D58-B6DA164B389E}" srcOrd="0" destOrd="0" presId="urn:microsoft.com/office/officeart/2005/8/layout/hChevron3"/>
    <dgm:cxn modelId="{03967A0E-CF56-F444-9281-312396B3720D}" srcId="{A914F173-7814-AB43-9EEB-3481471F8ECA}" destId="{6C355002-0CC8-5C42-B078-3E4C66E97FA2}" srcOrd="2" destOrd="0" parTransId="{925AE870-ADCA-C745-974D-86AEC1ECEC51}" sibTransId="{6AAC65BC-F20E-E24A-9056-83BF016C307C}"/>
    <dgm:cxn modelId="{ED930B4F-A589-2A4D-BC97-195F3751E20A}" srcId="{A914F173-7814-AB43-9EEB-3481471F8ECA}" destId="{7A0E462D-18DF-F94C-A245-78EAA86A0EEB}" srcOrd="0" destOrd="0" parTransId="{B520C39B-E6F1-E14A-A472-1E339BA3CB86}" sibTransId="{476D4FDE-9F8C-2D4F-8FF3-851B60813D25}"/>
    <dgm:cxn modelId="{44EF3EE8-3C6B-5D49-B7D0-D44A9E22EA1C}" type="presOf" srcId="{EB81D17D-F0B1-4F4E-94BC-7DE6CCF6620B}" destId="{7DEFFFBF-DC6C-BF43-A60C-38D534249DBD}" srcOrd="0" destOrd="0" presId="urn:microsoft.com/office/officeart/2005/8/layout/hChevron3"/>
    <dgm:cxn modelId="{0E9503E9-BF9B-714F-A5DD-E8B99F9D9F25}" type="presOf" srcId="{6C355002-0CC8-5C42-B078-3E4C66E97FA2}" destId="{4FE193AA-2A13-454F-9C34-DAA893788B1A}" srcOrd="0" destOrd="0" presId="urn:microsoft.com/office/officeart/2005/8/layout/hChevron3"/>
    <dgm:cxn modelId="{B6FD43EC-1DAF-084E-93DD-458229BE4D3D}" type="presOf" srcId="{7A0E462D-18DF-F94C-A245-78EAA86A0EEB}" destId="{564C3E09-20AB-5748-A499-0A28BF4A6BBE}" srcOrd="0" destOrd="0" presId="urn:microsoft.com/office/officeart/2005/8/layout/hChevron3"/>
    <dgm:cxn modelId="{5775D287-CE92-9248-BF27-0C4BB2CCDDD1}" type="presParOf" srcId="{690447F1-D500-4143-9D58-B6DA164B389E}" destId="{564C3E09-20AB-5748-A499-0A28BF4A6BBE}" srcOrd="0" destOrd="0" presId="urn:microsoft.com/office/officeart/2005/8/layout/hChevron3"/>
    <dgm:cxn modelId="{CA0E53BE-FD9A-0D4A-80C2-977F5D1E8F42}" type="presParOf" srcId="{690447F1-D500-4143-9D58-B6DA164B389E}" destId="{199245E5-8A2B-6E41-9635-8FAB69E8EC85}" srcOrd="1" destOrd="0" presId="urn:microsoft.com/office/officeart/2005/8/layout/hChevron3"/>
    <dgm:cxn modelId="{8816A7B8-BEE6-0F4A-A5A4-CDDD51AE64A1}" type="presParOf" srcId="{690447F1-D500-4143-9D58-B6DA164B389E}" destId="{7DEFFFBF-DC6C-BF43-A60C-38D534249DBD}" srcOrd="2" destOrd="0" presId="urn:microsoft.com/office/officeart/2005/8/layout/hChevron3"/>
    <dgm:cxn modelId="{E31317B2-ACBE-B84B-9F9F-E27CDF6C4400}" type="presParOf" srcId="{690447F1-D500-4143-9D58-B6DA164B389E}" destId="{FA867390-D8A5-5643-A199-991734D0A7B4}" srcOrd="3" destOrd="0" presId="urn:microsoft.com/office/officeart/2005/8/layout/hChevron3"/>
    <dgm:cxn modelId="{82789DEC-C87C-F747-B97B-6B1B72D1AF36}" type="presParOf" srcId="{690447F1-D500-4143-9D58-B6DA164B389E}" destId="{4FE193AA-2A13-454F-9C34-DAA893788B1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EDF106-3DB7-4B61-85CD-2FAE2BE7F30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507D636-A1D4-4043-88C0-3292C5B5B71E}">
      <dgm:prSet/>
      <dgm:spPr/>
      <dgm:t>
        <a:bodyPr/>
        <a:lstStyle/>
        <a:p>
          <a:r>
            <a:rPr lang="en-IE"/>
            <a:t>Introduction</a:t>
          </a:r>
          <a:endParaRPr lang="en-US"/>
        </a:p>
      </dgm:t>
    </dgm:pt>
    <dgm:pt modelId="{097D4B1F-D4BC-47EE-900F-A4CF9E80597B}" type="parTrans" cxnId="{9E12D081-6876-4739-B550-B08819FB0CD5}">
      <dgm:prSet/>
      <dgm:spPr/>
      <dgm:t>
        <a:bodyPr/>
        <a:lstStyle/>
        <a:p>
          <a:endParaRPr lang="en-US"/>
        </a:p>
      </dgm:t>
    </dgm:pt>
    <dgm:pt modelId="{261ED771-2889-499C-89F2-E297A2FA1C11}" type="sibTrans" cxnId="{9E12D081-6876-4739-B550-B08819FB0CD5}">
      <dgm:prSet/>
      <dgm:spPr/>
      <dgm:t>
        <a:bodyPr/>
        <a:lstStyle/>
        <a:p>
          <a:endParaRPr lang="en-US"/>
        </a:p>
      </dgm:t>
    </dgm:pt>
    <dgm:pt modelId="{2AD22929-8151-4D05-891A-28C905FA5AC2}">
      <dgm:prSet/>
      <dgm:spPr/>
      <dgm:t>
        <a:bodyPr/>
        <a:lstStyle/>
        <a:p>
          <a:r>
            <a:rPr lang="en-IE"/>
            <a:t>Purpose </a:t>
          </a:r>
          <a:endParaRPr lang="en-US"/>
        </a:p>
      </dgm:t>
    </dgm:pt>
    <dgm:pt modelId="{723AE3C4-7B63-4900-B4F2-205AAF1D03A4}" type="parTrans" cxnId="{3FC7F6C6-8FD0-46F8-B95A-A422D7254F90}">
      <dgm:prSet/>
      <dgm:spPr/>
      <dgm:t>
        <a:bodyPr/>
        <a:lstStyle/>
        <a:p>
          <a:endParaRPr lang="en-US"/>
        </a:p>
      </dgm:t>
    </dgm:pt>
    <dgm:pt modelId="{D5C78556-73B5-479B-9F20-BA0DE64A027A}" type="sibTrans" cxnId="{3FC7F6C6-8FD0-46F8-B95A-A422D7254F90}">
      <dgm:prSet/>
      <dgm:spPr/>
      <dgm:t>
        <a:bodyPr/>
        <a:lstStyle/>
        <a:p>
          <a:endParaRPr lang="en-US"/>
        </a:p>
      </dgm:t>
    </dgm:pt>
    <dgm:pt modelId="{2D9608ED-CD0E-4899-B0EE-54CE1FDEAB50}">
      <dgm:prSet/>
      <dgm:spPr/>
      <dgm:t>
        <a:bodyPr/>
        <a:lstStyle/>
        <a:p>
          <a:r>
            <a:rPr lang="en-IE"/>
            <a:t>Scope</a:t>
          </a:r>
          <a:endParaRPr lang="en-US"/>
        </a:p>
      </dgm:t>
    </dgm:pt>
    <dgm:pt modelId="{519419F5-480F-4EA0-A2BC-ED9F896BED1C}" type="parTrans" cxnId="{65002726-D72A-4C63-8D20-9E0A5236BAEE}">
      <dgm:prSet/>
      <dgm:spPr/>
      <dgm:t>
        <a:bodyPr/>
        <a:lstStyle/>
        <a:p>
          <a:endParaRPr lang="en-US"/>
        </a:p>
      </dgm:t>
    </dgm:pt>
    <dgm:pt modelId="{25228C8E-A9FA-4232-8E33-C3DAFAC6C1CE}" type="sibTrans" cxnId="{65002726-D72A-4C63-8D20-9E0A5236BAEE}">
      <dgm:prSet/>
      <dgm:spPr/>
      <dgm:t>
        <a:bodyPr/>
        <a:lstStyle/>
        <a:p>
          <a:endParaRPr lang="en-US"/>
        </a:p>
      </dgm:t>
    </dgm:pt>
    <dgm:pt modelId="{19FA2CE2-53DC-4E83-A900-DFCB0D0ABE86}">
      <dgm:prSet/>
      <dgm:spPr/>
      <dgm:t>
        <a:bodyPr/>
        <a:lstStyle/>
        <a:p>
          <a:r>
            <a:rPr lang="en-GB"/>
            <a:t>Definitions</a:t>
          </a:r>
          <a:endParaRPr lang="en-US"/>
        </a:p>
      </dgm:t>
    </dgm:pt>
    <dgm:pt modelId="{7E4DC629-05B5-4BD9-B42C-6E549FE5873F}" type="parTrans" cxnId="{8392D4B8-B740-4C06-97F1-B86CBE698CB1}">
      <dgm:prSet/>
      <dgm:spPr/>
      <dgm:t>
        <a:bodyPr/>
        <a:lstStyle/>
        <a:p>
          <a:endParaRPr lang="en-US"/>
        </a:p>
      </dgm:t>
    </dgm:pt>
    <dgm:pt modelId="{89F4DF69-F69D-4EC9-83BE-8446B5DCE79E}" type="sibTrans" cxnId="{8392D4B8-B740-4C06-97F1-B86CBE698CB1}">
      <dgm:prSet/>
      <dgm:spPr/>
      <dgm:t>
        <a:bodyPr/>
        <a:lstStyle/>
        <a:p>
          <a:endParaRPr lang="en-US"/>
        </a:p>
      </dgm:t>
    </dgm:pt>
    <dgm:pt modelId="{F4F8D4DD-F6D3-4464-9DDA-6D0D131011F9}">
      <dgm:prSet/>
      <dgm:spPr/>
      <dgm:t>
        <a:bodyPr/>
        <a:lstStyle/>
        <a:p>
          <a:r>
            <a:rPr lang="en-GB"/>
            <a:t>Assumptions</a:t>
          </a:r>
          <a:endParaRPr lang="en-US"/>
        </a:p>
      </dgm:t>
    </dgm:pt>
    <dgm:pt modelId="{ED230D2A-0772-4443-80A7-5A81826577C9}" type="parTrans" cxnId="{F8EEB2E9-3120-4B3A-B346-4601DC5CFEAC}">
      <dgm:prSet/>
      <dgm:spPr/>
      <dgm:t>
        <a:bodyPr/>
        <a:lstStyle/>
        <a:p>
          <a:endParaRPr lang="en-US"/>
        </a:p>
      </dgm:t>
    </dgm:pt>
    <dgm:pt modelId="{1B27FD7C-4E99-4CA2-A8E4-A7FE89D9F8A0}" type="sibTrans" cxnId="{F8EEB2E9-3120-4B3A-B346-4601DC5CFEAC}">
      <dgm:prSet/>
      <dgm:spPr/>
      <dgm:t>
        <a:bodyPr/>
        <a:lstStyle/>
        <a:p>
          <a:endParaRPr lang="en-US"/>
        </a:p>
      </dgm:t>
    </dgm:pt>
    <dgm:pt modelId="{851E4AF6-D773-4311-AFCF-E9913BC8E875}">
      <dgm:prSet/>
      <dgm:spPr/>
      <dgm:t>
        <a:bodyPr/>
        <a:lstStyle/>
        <a:p>
          <a:r>
            <a:rPr lang="en-GB"/>
            <a:t>Requirements</a:t>
          </a:r>
          <a:endParaRPr lang="en-US"/>
        </a:p>
      </dgm:t>
    </dgm:pt>
    <dgm:pt modelId="{C128FEB6-34D9-41ED-BAA2-17C89233C2B1}" type="parTrans" cxnId="{FB60F1F6-7CCF-4CB7-A4C9-E1EADE04C52B}">
      <dgm:prSet/>
      <dgm:spPr/>
      <dgm:t>
        <a:bodyPr/>
        <a:lstStyle/>
        <a:p>
          <a:endParaRPr lang="en-US"/>
        </a:p>
      </dgm:t>
    </dgm:pt>
    <dgm:pt modelId="{3B7D0B87-5564-4463-9E1D-41F86C16136F}" type="sibTrans" cxnId="{FB60F1F6-7CCF-4CB7-A4C9-E1EADE04C52B}">
      <dgm:prSet/>
      <dgm:spPr/>
      <dgm:t>
        <a:bodyPr/>
        <a:lstStyle/>
        <a:p>
          <a:endParaRPr lang="en-US"/>
        </a:p>
      </dgm:t>
    </dgm:pt>
    <dgm:pt modelId="{7D33FEA7-4B67-430D-BFF3-756F8DABF574}">
      <dgm:prSet/>
      <dgm:spPr/>
      <dgm:t>
        <a:bodyPr/>
        <a:lstStyle/>
        <a:p>
          <a:r>
            <a:rPr lang="en-GB"/>
            <a:t>Functional</a:t>
          </a:r>
          <a:endParaRPr lang="en-US"/>
        </a:p>
      </dgm:t>
    </dgm:pt>
    <dgm:pt modelId="{56B354D2-6F01-48EA-BD01-1BB5792F0CFC}" type="parTrans" cxnId="{EF5294A9-CB5E-46E6-951E-DEB295C7B4B6}">
      <dgm:prSet/>
      <dgm:spPr/>
      <dgm:t>
        <a:bodyPr/>
        <a:lstStyle/>
        <a:p>
          <a:endParaRPr lang="en-US"/>
        </a:p>
      </dgm:t>
    </dgm:pt>
    <dgm:pt modelId="{E3BC4D3F-567E-46EF-B244-AF03A79D6960}" type="sibTrans" cxnId="{EF5294A9-CB5E-46E6-951E-DEB295C7B4B6}">
      <dgm:prSet/>
      <dgm:spPr/>
      <dgm:t>
        <a:bodyPr/>
        <a:lstStyle/>
        <a:p>
          <a:endParaRPr lang="en-US"/>
        </a:p>
      </dgm:t>
    </dgm:pt>
    <dgm:pt modelId="{4D1E9280-85D4-4D0A-8A3A-A39713AE4C4F}">
      <dgm:prSet/>
      <dgm:spPr/>
      <dgm:t>
        <a:bodyPr/>
        <a:lstStyle/>
        <a:p>
          <a:r>
            <a:rPr lang="en-GB"/>
            <a:t>Non-Functional</a:t>
          </a:r>
          <a:endParaRPr lang="en-US"/>
        </a:p>
      </dgm:t>
    </dgm:pt>
    <dgm:pt modelId="{2C655592-62EF-40ED-82F1-1C1A7E78EC60}" type="parTrans" cxnId="{2B9A991B-E24B-4767-94BF-23266A25E1F7}">
      <dgm:prSet/>
      <dgm:spPr/>
      <dgm:t>
        <a:bodyPr/>
        <a:lstStyle/>
        <a:p>
          <a:endParaRPr lang="en-US"/>
        </a:p>
      </dgm:t>
    </dgm:pt>
    <dgm:pt modelId="{880A4B49-F84E-4133-B7AF-D28BFBCE256C}" type="sibTrans" cxnId="{2B9A991B-E24B-4767-94BF-23266A25E1F7}">
      <dgm:prSet/>
      <dgm:spPr/>
      <dgm:t>
        <a:bodyPr/>
        <a:lstStyle/>
        <a:p>
          <a:endParaRPr lang="en-US"/>
        </a:p>
      </dgm:t>
    </dgm:pt>
    <dgm:pt modelId="{8AF81FCF-FBBF-40FF-8D0B-E050AC0A38F1}">
      <dgm:prSet/>
      <dgm:spPr/>
      <dgm:t>
        <a:bodyPr/>
        <a:lstStyle/>
        <a:p>
          <a:r>
            <a:rPr lang="en-GB"/>
            <a:t>Interface</a:t>
          </a:r>
          <a:endParaRPr lang="en-US"/>
        </a:p>
      </dgm:t>
    </dgm:pt>
    <dgm:pt modelId="{79B74B70-80A7-432A-A338-1FA83BE24415}" type="parTrans" cxnId="{B3FF513A-364C-45CA-B83C-BA9FA55779FC}">
      <dgm:prSet/>
      <dgm:spPr/>
      <dgm:t>
        <a:bodyPr/>
        <a:lstStyle/>
        <a:p>
          <a:endParaRPr lang="en-US"/>
        </a:p>
      </dgm:t>
    </dgm:pt>
    <dgm:pt modelId="{FF8C3BA3-1337-4424-8E67-E90A8A1F32FF}" type="sibTrans" cxnId="{B3FF513A-364C-45CA-B83C-BA9FA55779FC}">
      <dgm:prSet/>
      <dgm:spPr/>
      <dgm:t>
        <a:bodyPr/>
        <a:lstStyle/>
        <a:p>
          <a:endParaRPr lang="en-US"/>
        </a:p>
      </dgm:t>
    </dgm:pt>
    <dgm:pt modelId="{094DE43D-F8CE-6949-B67B-049816990386}" type="pres">
      <dgm:prSet presAssocID="{97EDF106-3DB7-4B61-85CD-2FAE2BE7F30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798636D-5B99-BE4D-87A3-19471DAD2C7C}" type="pres">
      <dgm:prSet presAssocID="{A507D636-A1D4-4043-88C0-3292C5B5B71E}" presName="hierRoot1" presStyleCnt="0">
        <dgm:presLayoutVars>
          <dgm:hierBranch val="init"/>
        </dgm:presLayoutVars>
      </dgm:prSet>
      <dgm:spPr/>
    </dgm:pt>
    <dgm:pt modelId="{5724B9F1-CD4F-C74A-A9DA-96903D855D8F}" type="pres">
      <dgm:prSet presAssocID="{A507D636-A1D4-4043-88C0-3292C5B5B71E}" presName="rootComposite1" presStyleCnt="0"/>
      <dgm:spPr/>
    </dgm:pt>
    <dgm:pt modelId="{A7DD7FC6-F965-7E4D-9230-A8D0BFA696AC}" type="pres">
      <dgm:prSet presAssocID="{A507D636-A1D4-4043-88C0-3292C5B5B71E}" presName="rootText1" presStyleLbl="node0" presStyleIdx="0" presStyleCnt="2">
        <dgm:presLayoutVars>
          <dgm:chPref val="3"/>
        </dgm:presLayoutVars>
      </dgm:prSet>
      <dgm:spPr/>
    </dgm:pt>
    <dgm:pt modelId="{C06261BD-8C8F-344E-BF4E-D6DFBFEEC061}" type="pres">
      <dgm:prSet presAssocID="{A507D636-A1D4-4043-88C0-3292C5B5B71E}" presName="rootConnector1" presStyleLbl="node1" presStyleIdx="0" presStyleCnt="0"/>
      <dgm:spPr/>
    </dgm:pt>
    <dgm:pt modelId="{B6E9E7B4-B72A-FC46-833C-38DE49CAF9A0}" type="pres">
      <dgm:prSet presAssocID="{A507D636-A1D4-4043-88C0-3292C5B5B71E}" presName="hierChild2" presStyleCnt="0"/>
      <dgm:spPr/>
    </dgm:pt>
    <dgm:pt modelId="{53B0C021-52A6-2440-B440-6716DDA3E683}" type="pres">
      <dgm:prSet presAssocID="{723AE3C4-7B63-4900-B4F2-205AAF1D03A4}" presName="Name64" presStyleLbl="parChTrans1D2" presStyleIdx="0" presStyleCnt="7"/>
      <dgm:spPr/>
    </dgm:pt>
    <dgm:pt modelId="{21F18A69-126F-DB46-BE78-FE8DDB318B99}" type="pres">
      <dgm:prSet presAssocID="{2AD22929-8151-4D05-891A-28C905FA5AC2}" presName="hierRoot2" presStyleCnt="0">
        <dgm:presLayoutVars>
          <dgm:hierBranch val="init"/>
        </dgm:presLayoutVars>
      </dgm:prSet>
      <dgm:spPr/>
    </dgm:pt>
    <dgm:pt modelId="{F7318875-E68E-3F4D-A2BB-0CC77F28FDA9}" type="pres">
      <dgm:prSet presAssocID="{2AD22929-8151-4D05-891A-28C905FA5AC2}" presName="rootComposite" presStyleCnt="0"/>
      <dgm:spPr/>
    </dgm:pt>
    <dgm:pt modelId="{EBA7D709-960A-ED41-B4A0-8B5DD16C981B}" type="pres">
      <dgm:prSet presAssocID="{2AD22929-8151-4D05-891A-28C905FA5AC2}" presName="rootText" presStyleLbl="node2" presStyleIdx="0" presStyleCnt="7">
        <dgm:presLayoutVars>
          <dgm:chPref val="3"/>
        </dgm:presLayoutVars>
      </dgm:prSet>
      <dgm:spPr/>
    </dgm:pt>
    <dgm:pt modelId="{AD46FFA9-1CD2-C344-883B-1A8EED430185}" type="pres">
      <dgm:prSet presAssocID="{2AD22929-8151-4D05-891A-28C905FA5AC2}" presName="rootConnector" presStyleLbl="node2" presStyleIdx="0" presStyleCnt="7"/>
      <dgm:spPr/>
    </dgm:pt>
    <dgm:pt modelId="{ECE5F8FD-5372-064C-9DAB-729DEE22C451}" type="pres">
      <dgm:prSet presAssocID="{2AD22929-8151-4D05-891A-28C905FA5AC2}" presName="hierChild4" presStyleCnt="0"/>
      <dgm:spPr/>
    </dgm:pt>
    <dgm:pt modelId="{06A7B535-8F6E-5E4F-90D6-E05B90A81F27}" type="pres">
      <dgm:prSet presAssocID="{2AD22929-8151-4D05-891A-28C905FA5AC2}" presName="hierChild5" presStyleCnt="0"/>
      <dgm:spPr/>
    </dgm:pt>
    <dgm:pt modelId="{CE56FC2A-7F0B-6E43-AB6E-F12D69A4104A}" type="pres">
      <dgm:prSet presAssocID="{519419F5-480F-4EA0-A2BC-ED9F896BED1C}" presName="Name64" presStyleLbl="parChTrans1D2" presStyleIdx="1" presStyleCnt="7"/>
      <dgm:spPr/>
    </dgm:pt>
    <dgm:pt modelId="{ADAC9BA7-6541-FB4A-B9D4-1D7F3DCAE627}" type="pres">
      <dgm:prSet presAssocID="{2D9608ED-CD0E-4899-B0EE-54CE1FDEAB50}" presName="hierRoot2" presStyleCnt="0">
        <dgm:presLayoutVars>
          <dgm:hierBranch val="init"/>
        </dgm:presLayoutVars>
      </dgm:prSet>
      <dgm:spPr/>
    </dgm:pt>
    <dgm:pt modelId="{19879CCB-754D-AD41-B862-3889F9FFA6CE}" type="pres">
      <dgm:prSet presAssocID="{2D9608ED-CD0E-4899-B0EE-54CE1FDEAB50}" presName="rootComposite" presStyleCnt="0"/>
      <dgm:spPr/>
    </dgm:pt>
    <dgm:pt modelId="{7B67D108-4B20-3D45-A5E5-357E51E6AEE2}" type="pres">
      <dgm:prSet presAssocID="{2D9608ED-CD0E-4899-B0EE-54CE1FDEAB50}" presName="rootText" presStyleLbl="node2" presStyleIdx="1" presStyleCnt="7">
        <dgm:presLayoutVars>
          <dgm:chPref val="3"/>
        </dgm:presLayoutVars>
      </dgm:prSet>
      <dgm:spPr/>
    </dgm:pt>
    <dgm:pt modelId="{85296952-56D8-D94A-BC7D-5E0BB2FA8135}" type="pres">
      <dgm:prSet presAssocID="{2D9608ED-CD0E-4899-B0EE-54CE1FDEAB50}" presName="rootConnector" presStyleLbl="node2" presStyleIdx="1" presStyleCnt="7"/>
      <dgm:spPr/>
    </dgm:pt>
    <dgm:pt modelId="{BBBC40DB-77CF-F943-B558-134CE6C81206}" type="pres">
      <dgm:prSet presAssocID="{2D9608ED-CD0E-4899-B0EE-54CE1FDEAB50}" presName="hierChild4" presStyleCnt="0"/>
      <dgm:spPr/>
    </dgm:pt>
    <dgm:pt modelId="{94F08D25-0EE4-B841-A6A9-0B1414D59CF1}" type="pres">
      <dgm:prSet presAssocID="{2D9608ED-CD0E-4899-B0EE-54CE1FDEAB50}" presName="hierChild5" presStyleCnt="0"/>
      <dgm:spPr/>
    </dgm:pt>
    <dgm:pt modelId="{B981E826-73FD-544F-BD6E-C39A81CFB5F8}" type="pres">
      <dgm:prSet presAssocID="{7E4DC629-05B5-4BD9-B42C-6E549FE5873F}" presName="Name64" presStyleLbl="parChTrans1D2" presStyleIdx="2" presStyleCnt="7"/>
      <dgm:spPr/>
    </dgm:pt>
    <dgm:pt modelId="{A1B15768-1F2B-2841-B71F-2F42DE6A4EB7}" type="pres">
      <dgm:prSet presAssocID="{19FA2CE2-53DC-4E83-A900-DFCB0D0ABE86}" presName="hierRoot2" presStyleCnt="0">
        <dgm:presLayoutVars>
          <dgm:hierBranch val="init"/>
        </dgm:presLayoutVars>
      </dgm:prSet>
      <dgm:spPr/>
    </dgm:pt>
    <dgm:pt modelId="{7267D822-9811-F942-B57A-709046B68B45}" type="pres">
      <dgm:prSet presAssocID="{19FA2CE2-53DC-4E83-A900-DFCB0D0ABE86}" presName="rootComposite" presStyleCnt="0"/>
      <dgm:spPr/>
    </dgm:pt>
    <dgm:pt modelId="{C19DA99C-6B07-DB49-882F-A7967B750370}" type="pres">
      <dgm:prSet presAssocID="{19FA2CE2-53DC-4E83-A900-DFCB0D0ABE86}" presName="rootText" presStyleLbl="node2" presStyleIdx="2" presStyleCnt="7">
        <dgm:presLayoutVars>
          <dgm:chPref val="3"/>
        </dgm:presLayoutVars>
      </dgm:prSet>
      <dgm:spPr/>
    </dgm:pt>
    <dgm:pt modelId="{E67D96DD-3685-D14C-95B5-974E632ED4B4}" type="pres">
      <dgm:prSet presAssocID="{19FA2CE2-53DC-4E83-A900-DFCB0D0ABE86}" presName="rootConnector" presStyleLbl="node2" presStyleIdx="2" presStyleCnt="7"/>
      <dgm:spPr/>
    </dgm:pt>
    <dgm:pt modelId="{D50AE233-156E-1346-87CA-57C2254F9E17}" type="pres">
      <dgm:prSet presAssocID="{19FA2CE2-53DC-4E83-A900-DFCB0D0ABE86}" presName="hierChild4" presStyleCnt="0"/>
      <dgm:spPr/>
    </dgm:pt>
    <dgm:pt modelId="{7B33CB93-DA6F-1F43-8026-AF76D1B3DDBB}" type="pres">
      <dgm:prSet presAssocID="{19FA2CE2-53DC-4E83-A900-DFCB0D0ABE86}" presName="hierChild5" presStyleCnt="0"/>
      <dgm:spPr/>
    </dgm:pt>
    <dgm:pt modelId="{FD0B5164-BAB4-5845-B30D-1E4414C502CF}" type="pres">
      <dgm:prSet presAssocID="{ED230D2A-0772-4443-80A7-5A81826577C9}" presName="Name64" presStyleLbl="parChTrans1D2" presStyleIdx="3" presStyleCnt="7"/>
      <dgm:spPr/>
    </dgm:pt>
    <dgm:pt modelId="{956C5823-23CD-DE43-9EF8-FA4A2EC47F3B}" type="pres">
      <dgm:prSet presAssocID="{F4F8D4DD-F6D3-4464-9DDA-6D0D131011F9}" presName="hierRoot2" presStyleCnt="0">
        <dgm:presLayoutVars>
          <dgm:hierBranch val="init"/>
        </dgm:presLayoutVars>
      </dgm:prSet>
      <dgm:spPr/>
    </dgm:pt>
    <dgm:pt modelId="{080A62DC-B131-804E-A64D-9B190287D526}" type="pres">
      <dgm:prSet presAssocID="{F4F8D4DD-F6D3-4464-9DDA-6D0D131011F9}" presName="rootComposite" presStyleCnt="0"/>
      <dgm:spPr/>
    </dgm:pt>
    <dgm:pt modelId="{FFD11719-A620-7644-82C2-CB7F6482CDD9}" type="pres">
      <dgm:prSet presAssocID="{F4F8D4DD-F6D3-4464-9DDA-6D0D131011F9}" presName="rootText" presStyleLbl="node2" presStyleIdx="3" presStyleCnt="7">
        <dgm:presLayoutVars>
          <dgm:chPref val="3"/>
        </dgm:presLayoutVars>
      </dgm:prSet>
      <dgm:spPr/>
    </dgm:pt>
    <dgm:pt modelId="{279E64D8-6AF7-5E40-A30D-C9A68819B630}" type="pres">
      <dgm:prSet presAssocID="{F4F8D4DD-F6D3-4464-9DDA-6D0D131011F9}" presName="rootConnector" presStyleLbl="node2" presStyleIdx="3" presStyleCnt="7"/>
      <dgm:spPr/>
    </dgm:pt>
    <dgm:pt modelId="{CD92FFED-E5A5-214D-849E-3C87C2307E17}" type="pres">
      <dgm:prSet presAssocID="{F4F8D4DD-F6D3-4464-9DDA-6D0D131011F9}" presName="hierChild4" presStyleCnt="0"/>
      <dgm:spPr/>
    </dgm:pt>
    <dgm:pt modelId="{D5C94FF7-DEC2-7842-89EA-F07CE530F248}" type="pres">
      <dgm:prSet presAssocID="{F4F8D4DD-F6D3-4464-9DDA-6D0D131011F9}" presName="hierChild5" presStyleCnt="0"/>
      <dgm:spPr/>
    </dgm:pt>
    <dgm:pt modelId="{A8F10BE6-ACAA-144A-833F-83B8F54AAD64}" type="pres">
      <dgm:prSet presAssocID="{A507D636-A1D4-4043-88C0-3292C5B5B71E}" presName="hierChild3" presStyleCnt="0"/>
      <dgm:spPr/>
    </dgm:pt>
    <dgm:pt modelId="{FCD2C4A2-37B9-E742-BE3C-43F7B7C96692}" type="pres">
      <dgm:prSet presAssocID="{851E4AF6-D773-4311-AFCF-E9913BC8E875}" presName="hierRoot1" presStyleCnt="0">
        <dgm:presLayoutVars>
          <dgm:hierBranch val="init"/>
        </dgm:presLayoutVars>
      </dgm:prSet>
      <dgm:spPr/>
    </dgm:pt>
    <dgm:pt modelId="{D724EAA1-419F-1A40-A336-FF8C3E9806C3}" type="pres">
      <dgm:prSet presAssocID="{851E4AF6-D773-4311-AFCF-E9913BC8E875}" presName="rootComposite1" presStyleCnt="0"/>
      <dgm:spPr/>
    </dgm:pt>
    <dgm:pt modelId="{0EFCCE07-8C20-1441-AD88-ED06DB405EC0}" type="pres">
      <dgm:prSet presAssocID="{851E4AF6-D773-4311-AFCF-E9913BC8E875}" presName="rootText1" presStyleLbl="node0" presStyleIdx="1" presStyleCnt="2">
        <dgm:presLayoutVars>
          <dgm:chPref val="3"/>
        </dgm:presLayoutVars>
      </dgm:prSet>
      <dgm:spPr/>
    </dgm:pt>
    <dgm:pt modelId="{28C321A3-2B99-874E-820D-BA0266ED5610}" type="pres">
      <dgm:prSet presAssocID="{851E4AF6-D773-4311-AFCF-E9913BC8E875}" presName="rootConnector1" presStyleLbl="node1" presStyleIdx="0" presStyleCnt="0"/>
      <dgm:spPr/>
    </dgm:pt>
    <dgm:pt modelId="{00DEF920-5D4C-0848-A001-CD10EB4F89C5}" type="pres">
      <dgm:prSet presAssocID="{851E4AF6-D773-4311-AFCF-E9913BC8E875}" presName="hierChild2" presStyleCnt="0"/>
      <dgm:spPr/>
    </dgm:pt>
    <dgm:pt modelId="{F382D73E-8AEF-0448-92C7-557BAE39A6A7}" type="pres">
      <dgm:prSet presAssocID="{56B354D2-6F01-48EA-BD01-1BB5792F0CFC}" presName="Name64" presStyleLbl="parChTrans1D2" presStyleIdx="4" presStyleCnt="7"/>
      <dgm:spPr/>
    </dgm:pt>
    <dgm:pt modelId="{14D4E113-8F45-2640-ACDF-268B8823B1E1}" type="pres">
      <dgm:prSet presAssocID="{7D33FEA7-4B67-430D-BFF3-756F8DABF574}" presName="hierRoot2" presStyleCnt="0">
        <dgm:presLayoutVars>
          <dgm:hierBranch val="init"/>
        </dgm:presLayoutVars>
      </dgm:prSet>
      <dgm:spPr/>
    </dgm:pt>
    <dgm:pt modelId="{D4DB9C4B-24C6-F742-B116-AA68D087DAE4}" type="pres">
      <dgm:prSet presAssocID="{7D33FEA7-4B67-430D-BFF3-756F8DABF574}" presName="rootComposite" presStyleCnt="0"/>
      <dgm:spPr/>
    </dgm:pt>
    <dgm:pt modelId="{6A1CC201-C6E1-774A-8764-41B96238404B}" type="pres">
      <dgm:prSet presAssocID="{7D33FEA7-4B67-430D-BFF3-756F8DABF574}" presName="rootText" presStyleLbl="node2" presStyleIdx="4" presStyleCnt="7">
        <dgm:presLayoutVars>
          <dgm:chPref val="3"/>
        </dgm:presLayoutVars>
      </dgm:prSet>
      <dgm:spPr/>
    </dgm:pt>
    <dgm:pt modelId="{4C49153A-7901-D14C-A65B-331526A46821}" type="pres">
      <dgm:prSet presAssocID="{7D33FEA7-4B67-430D-BFF3-756F8DABF574}" presName="rootConnector" presStyleLbl="node2" presStyleIdx="4" presStyleCnt="7"/>
      <dgm:spPr/>
    </dgm:pt>
    <dgm:pt modelId="{6D523B46-28B5-7046-AEFD-D91D82411AFA}" type="pres">
      <dgm:prSet presAssocID="{7D33FEA7-4B67-430D-BFF3-756F8DABF574}" presName="hierChild4" presStyleCnt="0"/>
      <dgm:spPr/>
    </dgm:pt>
    <dgm:pt modelId="{F2CEB5A6-09A6-FC49-AB72-0C62FCD5F81D}" type="pres">
      <dgm:prSet presAssocID="{7D33FEA7-4B67-430D-BFF3-756F8DABF574}" presName="hierChild5" presStyleCnt="0"/>
      <dgm:spPr/>
    </dgm:pt>
    <dgm:pt modelId="{D2EAE069-C5D8-C541-BB2F-451E55D3A10F}" type="pres">
      <dgm:prSet presAssocID="{2C655592-62EF-40ED-82F1-1C1A7E78EC60}" presName="Name64" presStyleLbl="parChTrans1D2" presStyleIdx="5" presStyleCnt="7"/>
      <dgm:spPr/>
    </dgm:pt>
    <dgm:pt modelId="{3E342188-5802-464A-AAF1-8B9F302977D1}" type="pres">
      <dgm:prSet presAssocID="{4D1E9280-85D4-4D0A-8A3A-A39713AE4C4F}" presName="hierRoot2" presStyleCnt="0">
        <dgm:presLayoutVars>
          <dgm:hierBranch val="init"/>
        </dgm:presLayoutVars>
      </dgm:prSet>
      <dgm:spPr/>
    </dgm:pt>
    <dgm:pt modelId="{A89BBCFF-698C-A443-A59A-0B86766A0A37}" type="pres">
      <dgm:prSet presAssocID="{4D1E9280-85D4-4D0A-8A3A-A39713AE4C4F}" presName="rootComposite" presStyleCnt="0"/>
      <dgm:spPr/>
    </dgm:pt>
    <dgm:pt modelId="{7F198295-EA4B-1C4E-B50D-9220C230E165}" type="pres">
      <dgm:prSet presAssocID="{4D1E9280-85D4-4D0A-8A3A-A39713AE4C4F}" presName="rootText" presStyleLbl="node2" presStyleIdx="5" presStyleCnt="7">
        <dgm:presLayoutVars>
          <dgm:chPref val="3"/>
        </dgm:presLayoutVars>
      </dgm:prSet>
      <dgm:spPr/>
    </dgm:pt>
    <dgm:pt modelId="{D30CF2CC-EE9B-204D-966A-57547319E238}" type="pres">
      <dgm:prSet presAssocID="{4D1E9280-85D4-4D0A-8A3A-A39713AE4C4F}" presName="rootConnector" presStyleLbl="node2" presStyleIdx="5" presStyleCnt="7"/>
      <dgm:spPr/>
    </dgm:pt>
    <dgm:pt modelId="{CF8980AE-27E3-DA4D-9C2E-FEA104C185C7}" type="pres">
      <dgm:prSet presAssocID="{4D1E9280-85D4-4D0A-8A3A-A39713AE4C4F}" presName="hierChild4" presStyleCnt="0"/>
      <dgm:spPr/>
    </dgm:pt>
    <dgm:pt modelId="{50FBF04C-0E91-A449-99D8-6AEDA33AABD2}" type="pres">
      <dgm:prSet presAssocID="{4D1E9280-85D4-4D0A-8A3A-A39713AE4C4F}" presName="hierChild5" presStyleCnt="0"/>
      <dgm:spPr/>
    </dgm:pt>
    <dgm:pt modelId="{71998FA3-AC58-AE4A-B7C4-A58A4907DD17}" type="pres">
      <dgm:prSet presAssocID="{79B74B70-80A7-432A-A338-1FA83BE24415}" presName="Name64" presStyleLbl="parChTrans1D2" presStyleIdx="6" presStyleCnt="7"/>
      <dgm:spPr/>
    </dgm:pt>
    <dgm:pt modelId="{9C1E8231-CFE3-5244-BB02-6C472E79AF6D}" type="pres">
      <dgm:prSet presAssocID="{8AF81FCF-FBBF-40FF-8D0B-E050AC0A38F1}" presName="hierRoot2" presStyleCnt="0">
        <dgm:presLayoutVars>
          <dgm:hierBranch val="init"/>
        </dgm:presLayoutVars>
      </dgm:prSet>
      <dgm:spPr/>
    </dgm:pt>
    <dgm:pt modelId="{6B7F08BB-422B-0547-850B-DE6F50E18147}" type="pres">
      <dgm:prSet presAssocID="{8AF81FCF-FBBF-40FF-8D0B-E050AC0A38F1}" presName="rootComposite" presStyleCnt="0"/>
      <dgm:spPr/>
    </dgm:pt>
    <dgm:pt modelId="{288C9306-B485-7749-B262-79BE890E99A8}" type="pres">
      <dgm:prSet presAssocID="{8AF81FCF-FBBF-40FF-8D0B-E050AC0A38F1}" presName="rootText" presStyleLbl="node2" presStyleIdx="6" presStyleCnt="7">
        <dgm:presLayoutVars>
          <dgm:chPref val="3"/>
        </dgm:presLayoutVars>
      </dgm:prSet>
      <dgm:spPr/>
    </dgm:pt>
    <dgm:pt modelId="{22AD74DF-FA06-324D-8712-F6175A876E09}" type="pres">
      <dgm:prSet presAssocID="{8AF81FCF-FBBF-40FF-8D0B-E050AC0A38F1}" presName="rootConnector" presStyleLbl="node2" presStyleIdx="6" presStyleCnt="7"/>
      <dgm:spPr/>
    </dgm:pt>
    <dgm:pt modelId="{13A4D5A7-93A4-DB49-B028-69EFD573DE9C}" type="pres">
      <dgm:prSet presAssocID="{8AF81FCF-FBBF-40FF-8D0B-E050AC0A38F1}" presName="hierChild4" presStyleCnt="0"/>
      <dgm:spPr/>
    </dgm:pt>
    <dgm:pt modelId="{E5DD17F9-2111-B94B-9391-50C73BAFD7A1}" type="pres">
      <dgm:prSet presAssocID="{8AF81FCF-FBBF-40FF-8D0B-E050AC0A38F1}" presName="hierChild5" presStyleCnt="0"/>
      <dgm:spPr/>
    </dgm:pt>
    <dgm:pt modelId="{7ED473A7-53CA-BF4F-9E73-DFE527FEAA66}" type="pres">
      <dgm:prSet presAssocID="{851E4AF6-D773-4311-AFCF-E9913BC8E875}" presName="hierChild3" presStyleCnt="0"/>
      <dgm:spPr/>
    </dgm:pt>
  </dgm:ptLst>
  <dgm:cxnLst>
    <dgm:cxn modelId="{275F5201-A2B3-FA4E-B8DB-B99BF6A6A365}" type="presOf" srcId="{A507D636-A1D4-4043-88C0-3292C5B5B71E}" destId="{A7DD7FC6-F965-7E4D-9230-A8D0BFA696AC}" srcOrd="0" destOrd="0" presId="urn:microsoft.com/office/officeart/2009/3/layout/HorizontalOrganizationChart"/>
    <dgm:cxn modelId="{1B361102-B91E-7147-9988-7F95A14AC4A1}" type="presOf" srcId="{97EDF106-3DB7-4B61-85CD-2FAE2BE7F309}" destId="{094DE43D-F8CE-6949-B67B-049816990386}" srcOrd="0" destOrd="0" presId="urn:microsoft.com/office/officeart/2009/3/layout/HorizontalOrganizationChart"/>
    <dgm:cxn modelId="{825F250D-EDBC-5F4D-865B-29990F6AF3B6}" type="presOf" srcId="{56B354D2-6F01-48EA-BD01-1BB5792F0CFC}" destId="{F382D73E-8AEF-0448-92C7-557BAE39A6A7}" srcOrd="0" destOrd="0" presId="urn:microsoft.com/office/officeart/2009/3/layout/HorizontalOrganizationChart"/>
    <dgm:cxn modelId="{2E535A18-188C-834A-9C44-8151FA4BF132}" type="presOf" srcId="{2D9608ED-CD0E-4899-B0EE-54CE1FDEAB50}" destId="{7B67D108-4B20-3D45-A5E5-357E51E6AEE2}" srcOrd="0" destOrd="0" presId="urn:microsoft.com/office/officeart/2009/3/layout/HorizontalOrganizationChart"/>
    <dgm:cxn modelId="{2B9A991B-E24B-4767-94BF-23266A25E1F7}" srcId="{851E4AF6-D773-4311-AFCF-E9913BC8E875}" destId="{4D1E9280-85D4-4D0A-8A3A-A39713AE4C4F}" srcOrd="1" destOrd="0" parTransId="{2C655592-62EF-40ED-82F1-1C1A7E78EC60}" sibTransId="{880A4B49-F84E-4133-B7AF-D28BFBCE256C}"/>
    <dgm:cxn modelId="{65002726-D72A-4C63-8D20-9E0A5236BAEE}" srcId="{A507D636-A1D4-4043-88C0-3292C5B5B71E}" destId="{2D9608ED-CD0E-4899-B0EE-54CE1FDEAB50}" srcOrd="1" destOrd="0" parTransId="{519419F5-480F-4EA0-A2BC-ED9F896BED1C}" sibTransId="{25228C8E-A9FA-4232-8E33-C3DAFAC6C1CE}"/>
    <dgm:cxn modelId="{97C84A34-AC44-B448-9512-89DD979D60FE}" type="presOf" srcId="{723AE3C4-7B63-4900-B4F2-205AAF1D03A4}" destId="{53B0C021-52A6-2440-B440-6716DDA3E683}" srcOrd="0" destOrd="0" presId="urn:microsoft.com/office/officeart/2009/3/layout/HorizontalOrganizationChart"/>
    <dgm:cxn modelId="{B3FF513A-364C-45CA-B83C-BA9FA55779FC}" srcId="{851E4AF6-D773-4311-AFCF-E9913BC8E875}" destId="{8AF81FCF-FBBF-40FF-8D0B-E050AC0A38F1}" srcOrd="2" destOrd="0" parTransId="{79B74B70-80A7-432A-A338-1FA83BE24415}" sibTransId="{FF8C3BA3-1337-4424-8E67-E90A8A1F32FF}"/>
    <dgm:cxn modelId="{92B71E3B-0619-5C44-9D62-9D9C6E57A213}" type="presOf" srcId="{F4F8D4DD-F6D3-4464-9DDA-6D0D131011F9}" destId="{279E64D8-6AF7-5E40-A30D-C9A68819B630}" srcOrd="1" destOrd="0" presId="urn:microsoft.com/office/officeart/2009/3/layout/HorizontalOrganizationChart"/>
    <dgm:cxn modelId="{4A89C444-4C7D-A74B-A5ED-AE52DC6C2503}" type="presOf" srcId="{2AD22929-8151-4D05-891A-28C905FA5AC2}" destId="{EBA7D709-960A-ED41-B4A0-8B5DD16C981B}" srcOrd="0" destOrd="0" presId="urn:microsoft.com/office/officeart/2009/3/layout/HorizontalOrganizationChart"/>
    <dgm:cxn modelId="{02597C4B-083A-3344-AC01-8C5B12DA108E}" type="presOf" srcId="{8AF81FCF-FBBF-40FF-8D0B-E050AC0A38F1}" destId="{288C9306-B485-7749-B262-79BE890E99A8}" srcOrd="0" destOrd="0" presId="urn:microsoft.com/office/officeart/2009/3/layout/HorizontalOrganizationChart"/>
    <dgm:cxn modelId="{0D580C59-7A66-E24F-8883-BEAA0F264383}" type="presOf" srcId="{4D1E9280-85D4-4D0A-8A3A-A39713AE4C4F}" destId="{7F198295-EA4B-1C4E-B50D-9220C230E165}" srcOrd="0" destOrd="0" presId="urn:microsoft.com/office/officeart/2009/3/layout/HorizontalOrganizationChart"/>
    <dgm:cxn modelId="{4051725F-380D-D042-9566-50A7FAEFF530}" type="presOf" srcId="{A507D636-A1D4-4043-88C0-3292C5B5B71E}" destId="{C06261BD-8C8F-344E-BF4E-D6DFBFEEC061}" srcOrd="1" destOrd="0" presId="urn:microsoft.com/office/officeart/2009/3/layout/HorizontalOrganizationChart"/>
    <dgm:cxn modelId="{9A86F263-3551-024B-99E2-2964846A03D5}" type="presOf" srcId="{7D33FEA7-4B67-430D-BFF3-756F8DABF574}" destId="{6A1CC201-C6E1-774A-8764-41B96238404B}" srcOrd="0" destOrd="0" presId="urn:microsoft.com/office/officeart/2009/3/layout/HorizontalOrganizationChart"/>
    <dgm:cxn modelId="{9E12D081-6876-4739-B550-B08819FB0CD5}" srcId="{97EDF106-3DB7-4B61-85CD-2FAE2BE7F309}" destId="{A507D636-A1D4-4043-88C0-3292C5B5B71E}" srcOrd="0" destOrd="0" parTransId="{097D4B1F-D4BC-47EE-900F-A4CF9E80597B}" sibTransId="{261ED771-2889-499C-89F2-E297A2FA1C11}"/>
    <dgm:cxn modelId="{07B3E094-BCA9-6843-B64D-66C139880319}" type="presOf" srcId="{4D1E9280-85D4-4D0A-8A3A-A39713AE4C4F}" destId="{D30CF2CC-EE9B-204D-966A-57547319E238}" srcOrd="1" destOrd="0" presId="urn:microsoft.com/office/officeart/2009/3/layout/HorizontalOrganizationChart"/>
    <dgm:cxn modelId="{D0A31A95-0BE5-DB4E-A306-FE4814103A94}" type="presOf" srcId="{851E4AF6-D773-4311-AFCF-E9913BC8E875}" destId="{0EFCCE07-8C20-1441-AD88-ED06DB405EC0}" srcOrd="0" destOrd="0" presId="urn:microsoft.com/office/officeart/2009/3/layout/HorizontalOrganizationChart"/>
    <dgm:cxn modelId="{D4618E97-1988-C74A-8D04-688583E4511D}" type="presOf" srcId="{851E4AF6-D773-4311-AFCF-E9913BC8E875}" destId="{28C321A3-2B99-874E-820D-BA0266ED5610}" srcOrd="1" destOrd="0" presId="urn:microsoft.com/office/officeart/2009/3/layout/HorizontalOrganizationChart"/>
    <dgm:cxn modelId="{71053C99-C07B-7F4F-865F-303A0DEDCD58}" type="presOf" srcId="{2D9608ED-CD0E-4899-B0EE-54CE1FDEAB50}" destId="{85296952-56D8-D94A-BC7D-5E0BB2FA8135}" srcOrd="1" destOrd="0" presId="urn:microsoft.com/office/officeart/2009/3/layout/HorizontalOrganizationChart"/>
    <dgm:cxn modelId="{EBE1A99D-801C-0341-9F6C-4C7D3C072CB9}" type="presOf" srcId="{8AF81FCF-FBBF-40FF-8D0B-E050AC0A38F1}" destId="{22AD74DF-FA06-324D-8712-F6175A876E09}" srcOrd="1" destOrd="0" presId="urn:microsoft.com/office/officeart/2009/3/layout/HorizontalOrganizationChart"/>
    <dgm:cxn modelId="{FF2D379E-D357-6142-8EA4-777C77551241}" type="presOf" srcId="{519419F5-480F-4EA0-A2BC-ED9F896BED1C}" destId="{CE56FC2A-7F0B-6E43-AB6E-F12D69A4104A}" srcOrd="0" destOrd="0" presId="urn:microsoft.com/office/officeart/2009/3/layout/HorizontalOrganizationChart"/>
    <dgm:cxn modelId="{EF5294A9-CB5E-46E6-951E-DEB295C7B4B6}" srcId="{851E4AF6-D773-4311-AFCF-E9913BC8E875}" destId="{7D33FEA7-4B67-430D-BFF3-756F8DABF574}" srcOrd="0" destOrd="0" parTransId="{56B354D2-6F01-48EA-BD01-1BB5792F0CFC}" sibTransId="{E3BC4D3F-567E-46EF-B244-AF03A79D6960}"/>
    <dgm:cxn modelId="{E8C6AEB7-47D8-1A41-A99B-65F396ABDB59}" type="presOf" srcId="{7E4DC629-05B5-4BD9-B42C-6E549FE5873F}" destId="{B981E826-73FD-544F-BD6E-C39A81CFB5F8}" srcOrd="0" destOrd="0" presId="urn:microsoft.com/office/officeart/2009/3/layout/HorizontalOrganizationChart"/>
    <dgm:cxn modelId="{8392D4B8-B740-4C06-97F1-B86CBE698CB1}" srcId="{A507D636-A1D4-4043-88C0-3292C5B5B71E}" destId="{19FA2CE2-53DC-4E83-A900-DFCB0D0ABE86}" srcOrd="2" destOrd="0" parTransId="{7E4DC629-05B5-4BD9-B42C-6E549FE5873F}" sibTransId="{89F4DF69-F69D-4EC9-83BE-8446B5DCE79E}"/>
    <dgm:cxn modelId="{ED9C95BE-0273-2843-84F6-E14892FB5DD8}" type="presOf" srcId="{2AD22929-8151-4D05-891A-28C905FA5AC2}" destId="{AD46FFA9-1CD2-C344-883B-1A8EED430185}" srcOrd="1" destOrd="0" presId="urn:microsoft.com/office/officeart/2009/3/layout/HorizontalOrganizationChart"/>
    <dgm:cxn modelId="{3FC7F6C6-8FD0-46F8-B95A-A422D7254F90}" srcId="{A507D636-A1D4-4043-88C0-3292C5B5B71E}" destId="{2AD22929-8151-4D05-891A-28C905FA5AC2}" srcOrd="0" destOrd="0" parTransId="{723AE3C4-7B63-4900-B4F2-205AAF1D03A4}" sibTransId="{D5C78556-73B5-479B-9F20-BA0DE64A027A}"/>
    <dgm:cxn modelId="{7AA6AACB-2A3F-1040-85F2-ACCEAB9D1CB0}" type="presOf" srcId="{7D33FEA7-4B67-430D-BFF3-756F8DABF574}" destId="{4C49153A-7901-D14C-A65B-331526A46821}" srcOrd="1" destOrd="0" presId="urn:microsoft.com/office/officeart/2009/3/layout/HorizontalOrganizationChart"/>
    <dgm:cxn modelId="{78B41FE2-B5B1-6843-AF61-178C75B18E9B}" type="presOf" srcId="{ED230D2A-0772-4443-80A7-5A81826577C9}" destId="{FD0B5164-BAB4-5845-B30D-1E4414C502CF}" srcOrd="0" destOrd="0" presId="urn:microsoft.com/office/officeart/2009/3/layout/HorizontalOrganizationChart"/>
    <dgm:cxn modelId="{944A98E6-0CFC-A846-AB02-2221401F40CD}" type="presOf" srcId="{2C655592-62EF-40ED-82F1-1C1A7E78EC60}" destId="{D2EAE069-C5D8-C541-BB2F-451E55D3A10F}" srcOrd="0" destOrd="0" presId="urn:microsoft.com/office/officeart/2009/3/layout/HorizontalOrganizationChart"/>
    <dgm:cxn modelId="{56996BE8-0373-1B41-998C-14BE18D0C127}" type="presOf" srcId="{79B74B70-80A7-432A-A338-1FA83BE24415}" destId="{71998FA3-AC58-AE4A-B7C4-A58A4907DD17}" srcOrd="0" destOrd="0" presId="urn:microsoft.com/office/officeart/2009/3/layout/HorizontalOrganizationChart"/>
    <dgm:cxn modelId="{F8EEB2E9-3120-4B3A-B346-4601DC5CFEAC}" srcId="{A507D636-A1D4-4043-88C0-3292C5B5B71E}" destId="{F4F8D4DD-F6D3-4464-9DDA-6D0D131011F9}" srcOrd="3" destOrd="0" parTransId="{ED230D2A-0772-4443-80A7-5A81826577C9}" sibTransId="{1B27FD7C-4E99-4CA2-A8E4-A7FE89D9F8A0}"/>
    <dgm:cxn modelId="{059502ED-0AFF-F045-ABFD-F492CBCAB6BB}" type="presOf" srcId="{19FA2CE2-53DC-4E83-A900-DFCB0D0ABE86}" destId="{C19DA99C-6B07-DB49-882F-A7967B750370}" srcOrd="0" destOrd="0" presId="urn:microsoft.com/office/officeart/2009/3/layout/HorizontalOrganizationChart"/>
    <dgm:cxn modelId="{FB60F1F6-7CCF-4CB7-A4C9-E1EADE04C52B}" srcId="{97EDF106-3DB7-4B61-85CD-2FAE2BE7F309}" destId="{851E4AF6-D773-4311-AFCF-E9913BC8E875}" srcOrd="1" destOrd="0" parTransId="{C128FEB6-34D9-41ED-BAA2-17C89233C2B1}" sibTransId="{3B7D0B87-5564-4463-9E1D-41F86C16136F}"/>
    <dgm:cxn modelId="{F4A595FA-BB27-F24E-824D-80DAEA0A7BD1}" type="presOf" srcId="{F4F8D4DD-F6D3-4464-9DDA-6D0D131011F9}" destId="{FFD11719-A620-7644-82C2-CB7F6482CDD9}" srcOrd="0" destOrd="0" presId="urn:microsoft.com/office/officeart/2009/3/layout/HorizontalOrganizationChart"/>
    <dgm:cxn modelId="{01BC6CFB-9CCB-514A-A84F-81706BFF5500}" type="presOf" srcId="{19FA2CE2-53DC-4E83-A900-DFCB0D0ABE86}" destId="{E67D96DD-3685-D14C-95B5-974E632ED4B4}" srcOrd="1" destOrd="0" presId="urn:microsoft.com/office/officeart/2009/3/layout/HorizontalOrganizationChart"/>
    <dgm:cxn modelId="{6E240178-1774-C44F-A294-478481090CD3}" type="presParOf" srcId="{094DE43D-F8CE-6949-B67B-049816990386}" destId="{9798636D-5B99-BE4D-87A3-19471DAD2C7C}" srcOrd="0" destOrd="0" presId="urn:microsoft.com/office/officeart/2009/3/layout/HorizontalOrganizationChart"/>
    <dgm:cxn modelId="{26A34728-2F2D-564E-95A7-DB3273A52481}" type="presParOf" srcId="{9798636D-5B99-BE4D-87A3-19471DAD2C7C}" destId="{5724B9F1-CD4F-C74A-A9DA-96903D855D8F}" srcOrd="0" destOrd="0" presId="urn:microsoft.com/office/officeart/2009/3/layout/HorizontalOrganizationChart"/>
    <dgm:cxn modelId="{8FEC21D8-FA2A-7149-BEDB-8A2173AF108D}" type="presParOf" srcId="{5724B9F1-CD4F-C74A-A9DA-96903D855D8F}" destId="{A7DD7FC6-F965-7E4D-9230-A8D0BFA696AC}" srcOrd="0" destOrd="0" presId="urn:microsoft.com/office/officeart/2009/3/layout/HorizontalOrganizationChart"/>
    <dgm:cxn modelId="{FCFB1C80-29BB-1142-AA62-39B19760BB62}" type="presParOf" srcId="{5724B9F1-CD4F-C74A-A9DA-96903D855D8F}" destId="{C06261BD-8C8F-344E-BF4E-D6DFBFEEC061}" srcOrd="1" destOrd="0" presId="urn:microsoft.com/office/officeart/2009/3/layout/HorizontalOrganizationChart"/>
    <dgm:cxn modelId="{7BAC2D4B-ADCF-D940-B504-DF7F6495223A}" type="presParOf" srcId="{9798636D-5B99-BE4D-87A3-19471DAD2C7C}" destId="{B6E9E7B4-B72A-FC46-833C-38DE49CAF9A0}" srcOrd="1" destOrd="0" presId="urn:microsoft.com/office/officeart/2009/3/layout/HorizontalOrganizationChart"/>
    <dgm:cxn modelId="{19944B66-ED81-BA4B-A1CF-FC5DA3A324D9}" type="presParOf" srcId="{B6E9E7B4-B72A-FC46-833C-38DE49CAF9A0}" destId="{53B0C021-52A6-2440-B440-6716DDA3E683}" srcOrd="0" destOrd="0" presId="urn:microsoft.com/office/officeart/2009/3/layout/HorizontalOrganizationChart"/>
    <dgm:cxn modelId="{CA6E0485-2DFC-4247-A7CC-726665840B2D}" type="presParOf" srcId="{B6E9E7B4-B72A-FC46-833C-38DE49CAF9A0}" destId="{21F18A69-126F-DB46-BE78-FE8DDB318B99}" srcOrd="1" destOrd="0" presId="urn:microsoft.com/office/officeart/2009/3/layout/HorizontalOrganizationChart"/>
    <dgm:cxn modelId="{12940803-40D3-6343-9CD4-F41C97E855D8}" type="presParOf" srcId="{21F18A69-126F-DB46-BE78-FE8DDB318B99}" destId="{F7318875-E68E-3F4D-A2BB-0CC77F28FDA9}" srcOrd="0" destOrd="0" presId="urn:microsoft.com/office/officeart/2009/3/layout/HorizontalOrganizationChart"/>
    <dgm:cxn modelId="{007409F9-8335-6E4C-91BB-442BE92A3D59}" type="presParOf" srcId="{F7318875-E68E-3F4D-A2BB-0CC77F28FDA9}" destId="{EBA7D709-960A-ED41-B4A0-8B5DD16C981B}" srcOrd="0" destOrd="0" presId="urn:microsoft.com/office/officeart/2009/3/layout/HorizontalOrganizationChart"/>
    <dgm:cxn modelId="{2A2FED02-5085-3346-9345-321A3403E264}" type="presParOf" srcId="{F7318875-E68E-3F4D-A2BB-0CC77F28FDA9}" destId="{AD46FFA9-1CD2-C344-883B-1A8EED430185}" srcOrd="1" destOrd="0" presId="urn:microsoft.com/office/officeart/2009/3/layout/HorizontalOrganizationChart"/>
    <dgm:cxn modelId="{53BB8552-FD17-5849-81EB-7CFC681AC59E}" type="presParOf" srcId="{21F18A69-126F-DB46-BE78-FE8DDB318B99}" destId="{ECE5F8FD-5372-064C-9DAB-729DEE22C451}" srcOrd="1" destOrd="0" presId="urn:microsoft.com/office/officeart/2009/3/layout/HorizontalOrganizationChart"/>
    <dgm:cxn modelId="{C71B76F0-FA84-484C-80E1-F02650C4F60E}" type="presParOf" srcId="{21F18A69-126F-DB46-BE78-FE8DDB318B99}" destId="{06A7B535-8F6E-5E4F-90D6-E05B90A81F27}" srcOrd="2" destOrd="0" presId="urn:microsoft.com/office/officeart/2009/3/layout/HorizontalOrganizationChart"/>
    <dgm:cxn modelId="{E3DE80C4-1A61-8444-B388-18009E109732}" type="presParOf" srcId="{B6E9E7B4-B72A-FC46-833C-38DE49CAF9A0}" destId="{CE56FC2A-7F0B-6E43-AB6E-F12D69A4104A}" srcOrd="2" destOrd="0" presId="urn:microsoft.com/office/officeart/2009/3/layout/HorizontalOrganizationChart"/>
    <dgm:cxn modelId="{E8011EDC-AFFC-1C43-B472-5A506EE0FE40}" type="presParOf" srcId="{B6E9E7B4-B72A-FC46-833C-38DE49CAF9A0}" destId="{ADAC9BA7-6541-FB4A-B9D4-1D7F3DCAE627}" srcOrd="3" destOrd="0" presId="urn:microsoft.com/office/officeart/2009/3/layout/HorizontalOrganizationChart"/>
    <dgm:cxn modelId="{B0A3A94D-CC61-5848-814B-DB82A87AE2DF}" type="presParOf" srcId="{ADAC9BA7-6541-FB4A-B9D4-1D7F3DCAE627}" destId="{19879CCB-754D-AD41-B862-3889F9FFA6CE}" srcOrd="0" destOrd="0" presId="urn:microsoft.com/office/officeart/2009/3/layout/HorizontalOrganizationChart"/>
    <dgm:cxn modelId="{93D7DD72-13BA-3842-8992-23E287B19C7F}" type="presParOf" srcId="{19879CCB-754D-AD41-B862-3889F9FFA6CE}" destId="{7B67D108-4B20-3D45-A5E5-357E51E6AEE2}" srcOrd="0" destOrd="0" presId="urn:microsoft.com/office/officeart/2009/3/layout/HorizontalOrganizationChart"/>
    <dgm:cxn modelId="{8250A993-7A40-FB4F-8473-D4D465383C61}" type="presParOf" srcId="{19879CCB-754D-AD41-B862-3889F9FFA6CE}" destId="{85296952-56D8-D94A-BC7D-5E0BB2FA8135}" srcOrd="1" destOrd="0" presId="urn:microsoft.com/office/officeart/2009/3/layout/HorizontalOrganizationChart"/>
    <dgm:cxn modelId="{40C27E5B-0453-3441-8ED2-7B7A28142E84}" type="presParOf" srcId="{ADAC9BA7-6541-FB4A-B9D4-1D7F3DCAE627}" destId="{BBBC40DB-77CF-F943-B558-134CE6C81206}" srcOrd="1" destOrd="0" presId="urn:microsoft.com/office/officeart/2009/3/layout/HorizontalOrganizationChart"/>
    <dgm:cxn modelId="{A46AE2B5-3D2F-F54E-8205-E0DB06A4BE94}" type="presParOf" srcId="{ADAC9BA7-6541-FB4A-B9D4-1D7F3DCAE627}" destId="{94F08D25-0EE4-B841-A6A9-0B1414D59CF1}" srcOrd="2" destOrd="0" presId="urn:microsoft.com/office/officeart/2009/3/layout/HorizontalOrganizationChart"/>
    <dgm:cxn modelId="{1C448DDA-3C48-1E47-891C-37771EED46E4}" type="presParOf" srcId="{B6E9E7B4-B72A-FC46-833C-38DE49CAF9A0}" destId="{B981E826-73FD-544F-BD6E-C39A81CFB5F8}" srcOrd="4" destOrd="0" presId="urn:microsoft.com/office/officeart/2009/3/layout/HorizontalOrganizationChart"/>
    <dgm:cxn modelId="{6FAD06FE-6596-9A4E-BED6-A6B555E67285}" type="presParOf" srcId="{B6E9E7B4-B72A-FC46-833C-38DE49CAF9A0}" destId="{A1B15768-1F2B-2841-B71F-2F42DE6A4EB7}" srcOrd="5" destOrd="0" presId="urn:microsoft.com/office/officeart/2009/3/layout/HorizontalOrganizationChart"/>
    <dgm:cxn modelId="{D9DB27CD-D703-DD46-8BB6-BD210BB8EE24}" type="presParOf" srcId="{A1B15768-1F2B-2841-B71F-2F42DE6A4EB7}" destId="{7267D822-9811-F942-B57A-709046B68B45}" srcOrd="0" destOrd="0" presId="urn:microsoft.com/office/officeart/2009/3/layout/HorizontalOrganizationChart"/>
    <dgm:cxn modelId="{F68FD404-4FEB-DC4B-9AD9-A9437F34FA8F}" type="presParOf" srcId="{7267D822-9811-F942-B57A-709046B68B45}" destId="{C19DA99C-6B07-DB49-882F-A7967B750370}" srcOrd="0" destOrd="0" presId="urn:microsoft.com/office/officeart/2009/3/layout/HorizontalOrganizationChart"/>
    <dgm:cxn modelId="{EAD2ABB8-A05A-2E45-8A99-253DD253F4B4}" type="presParOf" srcId="{7267D822-9811-F942-B57A-709046B68B45}" destId="{E67D96DD-3685-D14C-95B5-974E632ED4B4}" srcOrd="1" destOrd="0" presId="urn:microsoft.com/office/officeart/2009/3/layout/HorizontalOrganizationChart"/>
    <dgm:cxn modelId="{29648070-11D1-904E-89A6-76F8F03D4D83}" type="presParOf" srcId="{A1B15768-1F2B-2841-B71F-2F42DE6A4EB7}" destId="{D50AE233-156E-1346-87CA-57C2254F9E17}" srcOrd="1" destOrd="0" presId="urn:microsoft.com/office/officeart/2009/3/layout/HorizontalOrganizationChart"/>
    <dgm:cxn modelId="{CE6CC2EA-345B-A449-BC90-E0CC41FFED5B}" type="presParOf" srcId="{A1B15768-1F2B-2841-B71F-2F42DE6A4EB7}" destId="{7B33CB93-DA6F-1F43-8026-AF76D1B3DDBB}" srcOrd="2" destOrd="0" presId="urn:microsoft.com/office/officeart/2009/3/layout/HorizontalOrganizationChart"/>
    <dgm:cxn modelId="{FD76F313-A765-E444-A4E2-057A9935D0B6}" type="presParOf" srcId="{B6E9E7B4-B72A-FC46-833C-38DE49CAF9A0}" destId="{FD0B5164-BAB4-5845-B30D-1E4414C502CF}" srcOrd="6" destOrd="0" presId="urn:microsoft.com/office/officeart/2009/3/layout/HorizontalOrganizationChart"/>
    <dgm:cxn modelId="{539E7813-8518-2F44-B392-C5AC341C5BCC}" type="presParOf" srcId="{B6E9E7B4-B72A-FC46-833C-38DE49CAF9A0}" destId="{956C5823-23CD-DE43-9EF8-FA4A2EC47F3B}" srcOrd="7" destOrd="0" presId="urn:microsoft.com/office/officeart/2009/3/layout/HorizontalOrganizationChart"/>
    <dgm:cxn modelId="{AC8C7D1E-D088-2947-A355-523041587D61}" type="presParOf" srcId="{956C5823-23CD-DE43-9EF8-FA4A2EC47F3B}" destId="{080A62DC-B131-804E-A64D-9B190287D526}" srcOrd="0" destOrd="0" presId="urn:microsoft.com/office/officeart/2009/3/layout/HorizontalOrganizationChart"/>
    <dgm:cxn modelId="{7BF106EA-B0C9-8144-B464-EE9967CD73FF}" type="presParOf" srcId="{080A62DC-B131-804E-A64D-9B190287D526}" destId="{FFD11719-A620-7644-82C2-CB7F6482CDD9}" srcOrd="0" destOrd="0" presId="urn:microsoft.com/office/officeart/2009/3/layout/HorizontalOrganizationChart"/>
    <dgm:cxn modelId="{F84DE02B-08E3-E34D-B4F3-80576F23845D}" type="presParOf" srcId="{080A62DC-B131-804E-A64D-9B190287D526}" destId="{279E64D8-6AF7-5E40-A30D-C9A68819B630}" srcOrd="1" destOrd="0" presId="urn:microsoft.com/office/officeart/2009/3/layout/HorizontalOrganizationChart"/>
    <dgm:cxn modelId="{2BCFD1A4-7951-0543-8EEF-E4120D859D0F}" type="presParOf" srcId="{956C5823-23CD-DE43-9EF8-FA4A2EC47F3B}" destId="{CD92FFED-E5A5-214D-849E-3C87C2307E17}" srcOrd="1" destOrd="0" presId="urn:microsoft.com/office/officeart/2009/3/layout/HorizontalOrganizationChart"/>
    <dgm:cxn modelId="{6E3A75E1-2112-C54B-AF96-5C2AAB085360}" type="presParOf" srcId="{956C5823-23CD-DE43-9EF8-FA4A2EC47F3B}" destId="{D5C94FF7-DEC2-7842-89EA-F07CE530F248}" srcOrd="2" destOrd="0" presId="urn:microsoft.com/office/officeart/2009/3/layout/HorizontalOrganizationChart"/>
    <dgm:cxn modelId="{617B3803-75AC-D443-BB57-DE0E75052890}" type="presParOf" srcId="{9798636D-5B99-BE4D-87A3-19471DAD2C7C}" destId="{A8F10BE6-ACAA-144A-833F-83B8F54AAD64}" srcOrd="2" destOrd="0" presId="urn:microsoft.com/office/officeart/2009/3/layout/HorizontalOrganizationChart"/>
    <dgm:cxn modelId="{682D9034-C68D-4442-9CD9-1E9C8A90BBC6}" type="presParOf" srcId="{094DE43D-F8CE-6949-B67B-049816990386}" destId="{FCD2C4A2-37B9-E742-BE3C-43F7B7C96692}" srcOrd="1" destOrd="0" presId="urn:microsoft.com/office/officeart/2009/3/layout/HorizontalOrganizationChart"/>
    <dgm:cxn modelId="{6875D4FB-D46B-9B4A-AE5F-AEA2D5493749}" type="presParOf" srcId="{FCD2C4A2-37B9-E742-BE3C-43F7B7C96692}" destId="{D724EAA1-419F-1A40-A336-FF8C3E9806C3}" srcOrd="0" destOrd="0" presId="urn:microsoft.com/office/officeart/2009/3/layout/HorizontalOrganizationChart"/>
    <dgm:cxn modelId="{DA551B0A-690C-0149-82E4-91D9DCECFE22}" type="presParOf" srcId="{D724EAA1-419F-1A40-A336-FF8C3E9806C3}" destId="{0EFCCE07-8C20-1441-AD88-ED06DB405EC0}" srcOrd="0" destOrd="0" presId="urn:microsoft.com/office/officeart/2009/3/layout/HorizontalOrganizationChart"/>
    <dgm:cxn modelId="{E3D48F8D-C8E3-E347-A46E-F613835594A6}" type="presParOf" srcId="{D724EAA1-419F-1A40-A336-FF8C3E9806C3}" destId="{28C321A3-2B99-874E-820D-BA0266ED5610}" srcOrd="1" destOrd="0" presId="urn:microsoft.com/office/officeart/2009/3/layout/HorizontalOrganizationChart"/>
    <dgm:cxn modelId="{C1F704A4-32E8-CC4E-972E-12C6A48EDC83}" type="presParOf" srcId="{FCD2C4A2-37B9-E742-BE3C-43F7B7C96692}" destId="{00DEF920-5D4C-0848-A001-CD10EB4F89C5}" srcOrd="1" destOrd="0" presId="urn:microsoft.com/office/officeart/2009/3/layout/HorizontalOrganizationChart"/>
    <dgm:cxn modelId="{7892BAB6-BF55-8947-86F6-2E29BF1DB9CB}" type="presParOf" srcId="{00DEF920-5D4C-0848-A001-CD10EB4F89C5}" destId="{F382D73E-8AEF-0448-92C7-557BAE39A6A7}" srcOrd="0" destOrd="0" presId="urn:microsoft.com/office/officeart/2009/3/layout/HorizontalOrganizationChart"/>
    <dgm:cxn modelId="{C45417EE-FD71-A34C-92BD-47747F066107}" type="presParOf" srcId="{00DEF920-5D4C-0848-A001-CD10EB4F89C5}" destId="{14D4E113-8F45-2640-ACDF-268B8823B1E1}" srcOrd="1" destOrd="0" presId="urn:microsoft.com/office/officeart/2009/3/layout/HorizontalOrganizationChart"/>
    <dgm:cxn modelId="{B4999140-B4C6-604E-AF74-CC81E9EB8E63}" type="presParOf" srcId="{14D4E113-8F45-2640-ACDF-268B8823B1E1}" destId="{D4DB9C4B-24C6-F742-B116-AA68D087DAE4}" srcOrd="0" destOrd="0" presId="urn:microsoft.com/office/officeart/2009/3/layout/HorizontalOrganizationChart"/>
    <dgm:cxn modelId="{5BE3EEBA-00FB-0849-B975-9BEE702F8566}" type="presParOf" srcId="{D4DB9C4B-24C6-F742-B116-AA68D087DAE4}" destId="{6A1CC201-C6E1-774A-8764-41B96238404B}" srcOrd="0" destOrd="0" presId="urn:microsoft.com/office/officeart/2009/3/layout/HorizontalOrganizationChart"/>
    <dgm:cxn modelId="{D93FC4E0-AE95-1F46-8C67-255693C886EA}" type="presParOf" srcId="{D4DB9C4B-24C6-F742-B116-AA68D087DAE4}" destId="{4C49153A-7901-D14C-A65B-331526A46821}" srcOrd="1" destOrd="0" presId="urn:microsoft.com/office/officeart/2009/3/layout/HorizontalOrganizationChart"/>
    <dgm:cxn modelId="{71E3FC52-226D-2543-B2FE-8F74449D2461}" type="presParOf" srcId="{14D4E113-8F45-2640-ACDF-268B8823B1E1}" destId="{6D523B46-28B5-7046-AEFD-D91D82411AFA}" srcOrd="1" destOrd="0" presId="urn:microsoft.com/office/officeart/2009/3/layout/HorizontalOrganizationChart"/>
    <dgm:cxn modelId="{CB67AC25-88D2-F340-9B21-733894E53C81}" type="presParOf" srcId="{14D4E113-8F45-2640-ACDF-268B8823B1E1}" destId="{F2CEB5A6-09A6-FC49-AB72-0C62FCD5F81D}" srcOrd="2" destOrd="0" presId="urn:microsoft.com/office/officeart/2009/3/layout/HorizontalOrganizationChart"/>
    <dgm:cxn modelId="{AB1E09B1-4ED2-244A-A0B4-9F91939D02A1}" type="presParOf" srcId="{00DEF920-5D4C-0848-A001-CD10EB4F89C5}" destId="{D2EAE069-C5D8-C541-BB2F-451E55D3A10F}" srcOrd="2" destOrd="0" presId="urn:microsoft.com/office/officeart/2009/3/layout/HorizontalOrganizationChart"/>
    <dgm:cxn modelId="{4F229C5F-2E89-2A42-849B-0F1CE3C02B19}" type="presParOf" srcId="{00DEF920-5D4C-0848-A001-CD10EB4F89C5}" destId="{3E342188-5802-464A-AAF1-8B9F302977D1}" srcOrd="3" destOrd="0" presId="urn:microsoft.com/office/officeart/2009/3/layout/HorizontalOrganizationChart"/>
    <dgm:cxn modelId="{EEDCFE1B-B6E6-C044-8BE9-1CD387A2A97D}" type="presParOf" srcId="{3E342188-5802-464A-AAF1-8B9F302977D1}" destId="{A89BBCFF-698C-A443-A59A-0B86766A0A37}" srcOrd="0" destOrd="0" presId="urn:microsoft.com/office/officeart/2009/3/layout/HorizontalOrganizationChart"/>
    <dgm:cxn modelId="{2F8EAAC5-3AF0-7844-B24C-CC8CF133D584}" type="presParOf" srcId="{A89BBCFF-698C-A443-A59A-0B86766A0A37}" destId="{7F198295-EA4B-1C4E-B50D-9220C230E165}" srcOrd="0" destOrd="0" presId="urn:microsoft.com/office/officeart/2009/3/layout/HorizontalOrganizationChart"/>
    <dgm:cxn modelId="{C578299C-00A6-454F-807D-640389D1CACA}" type="presParOf" srcId="{A89BBCFF-698C-A443-A59A-0B86766A0A37}" destId="{D30CF2CC-EE9B-204D-966A-57547319E238}" srcOrd="1" destOrd="0" presId="urn:microsoft.com/office/officeart/2009/3/layout/HorizontalOrganizationChart"/>
    <dgm:cxn modelId="{43F97414-BDCC-3140-8EBA-4DBE1100B6D1}" type="presParOf" srcId="{3E342188-5802-464A-AAF1-8B9F302977D1}" destId="{CF8980AE-27E3-DA4D-9C2E-FEA104C185C7}" srcOrd="1" destOrd="0" presId="urn:microsoft.com/office/officeart/2009/3/layout/HorizontalOrganizationChart"/>
    <dgm:cxn modelId="{846558A3-6C03-424F-8268-E864711B11FE}" type="presParOf" srcId="{3E342188-5802-464A-AAF1-8B9F302977D1}" destId="{50FBF04C-0E91-A449-99D8-6AEDA33AABD2}" srcOrd="2" destOrd="0" presId="urn:microsoft.com/office/officeart/2009/3/layout/HorizontalOrganizationChart"/>
    <dgm:cxn modelId="{3F5CB557-3AAE-D04A-8D51-9D5E9D0C11DA}" type="presParOf" srcId="{00DEF920-5D4C-0848-A001-CD10EB4F89C5}" destId="{71998FA3-AC58-AE4A-B7C4-A58A4907DD17}" srcOrd="4" destOrd="0" presId="urn:microsoft.com/office/officeart/2009/3/layout/HorizontalOrganizationChart"/>
    <dgm:cxn modelId="{D5A925D2-4EE5-CE4B-BADF-B2FD641D033D}" type="presParOf" srcId="{00DEF920-5D4C-0848-A001-CD10EB4F89C5}" destId="{9C1E8231-CFE3-5244-BB02-6C472E79AF6D}" srcOrd="5" destOrd="0" presId="urn:microsoft.com/office/officeart/2009/3/layout/HorizontalOrganizationChart"/>
    <dgm:cxn modelId="{BB29EE40-7730-994C-ACB8-7EE3A52BD012}" type="presParOf" srcId="{9C1E8231-CFE3-5244-BB02-6C472E79AF6D}" destId="{6B7F08BB-422B-0547-850B-DE6F50E18147}" srcOrd="0" destOrd="0" presId="urn:microsoft.com/office/officeart/2009/3/layout/HorizontalOrganizationChart"/>
    <dgm:cxn modelId="{8C1475AD-FFF1-5C46-93FC-D6484D64D3B2}" type="presParOf" srcId="{6B7F08BB-422B-0547-850B-DE6F50E18147}" destId="{288C9306-B485-7749-B262-79BE890E99A8}" srcOrd="0" destOrd="0" presId="urn:microsoft.com/office/officeart/2009/3/layout/HorizontalOrganizationChart"/>
    <dgm:cxn modelId="{173B2EAE-6FFB-194F-BD1D-91E9175507FF}" type="presParOf" srcId="{6B7F08BB-422B-0547-850B-DE6F50E18147}" destId="{22AD74DF-FA06-324D-8712-F6175A876E09}" srcOrd="1" destOrd="0" presId="urn:microsoft.com/office/officeart/2009/3/layout/HorizontalOrganizationChart"/>
    <dgm:cxn modelId="{E7D175E0-9B77-7745-9BEB-146646EBEA4C}" type="presParOf" srcId="{9C1E8231-CFE3-5244-BB02-6C472E79AF6D}" destId="{13A4D5A7-93A4-DB49-B028-69EFD573DE9C}" srcOrd="1" destOrd="0" presId="urn:microsoft.com/office/officeart/2009/3/layout/HorizontalOrganizationChart"/>
    <dgm:cxn modelId="{13A7893C-EA42-FC45-9FDF-07EBF3675FB6}" type="presParOf" srcId="{9C1E8231-CFE3-5244-BB02-6C472E79AF6D}" destId="{E5DD17F9-2111-B94B-9391-50C73BAFD7A1}" srcOrd="2" destOrd="0" presId="urn:microsoft.com/office/officeart/2009/3/layout/HorizontalOrganizationChart"/>
    <dgm:cxn modelId="{20B3CB66-6DED-8043-BA82-287DEF8CB882}" type="presParOf" srcId="{FCD2C4A2-37B9-E742-BE3C-43F7B7C96692}" destId="{7ED473A7-53CA-BF4F-9E73-DFE527FEAA6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D0C14A-BA43-4F55-922B-955344CE99C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2FBAA8F-A76E-499F-864C-C55AD48DCB42}">
      <dgm:prSet/>
      <dgm:spPr/>
      <dgm:t>
        <a:bodyPr/>
        <a:lstStyle/>
        <a:p>
          <a:r>
            <a:rPr lang="en-IE"/>
            <a:t>Other system architecture</a:t>
          </a:r>
          <a:endParaRPr lang="en-US"/>
        </a:p>
      </dgm:t>
    </dgm:pt>
    <dgm:pt modelId="{AFB99974-A11B-48B4-84AC-E571780BCCBF}" type="parTrans" cxnId="{6C97023F-FF2C-4F2E-AC8C-C5DF39C9CE02}">
      <dgm:prSet/>
      <dgm:spPr/>
      <dgm:t>
        <a:bodyPr/>
        <a:lstStyle/>
        <a:p>
          <a:endParaRPr lang="en-US"/>
        </a:p>
      </dgm:t>
    </dgm:pt>
    <dgm:pt modelId="{92D50CBA-EAE5-4CA6-95DE-170000A8F4D0}" type="sibTrans" cxnId="{6C97023F-FF2C-4F2E-AC8C-C5DF39C9CE02}">
      <dgm:prSet/>
      <dgm:spPr/>
      <dgm:t>
        <a:bodyPr/>
        <a:lstStyle/>
        <a:p>
          <a:endParaRPr lang="en-US"/>
        </a:p>
      </dgm:t>
    </dgm:pt>
    <dgm:pt modelId="{0123F74E-BCCB-49BD-81A1-00D5D7F2A055}">
      <dgm:prSet/>
      <dgm:spPr/>
      <dgm:t>
        <a:bodyPr/>
        <a:lstStyle/>
        <a:p>
          <a:r>
            <a:rPr lang="en-IE"/>
            <a:t>Database</a:t>
          </a:r>
          <a:endParaRPr lang="en-US"/>
        </a:p>
      </dgm:t>
    </dgm:pt>
    <dgm:pt modelId="{A0F8BAE5-E532-4ED5-AE1A-D5A19E15172B}" type="parTrans" cxnId="{BA2B5437-F516-46AF-AAA7-F3761DB0EDBE}">
      <dgm:prSet/>
      <dgm:spPr/>
      <dgm:t>
        <a:bodyPr/>
        <a:lstStyle/>
        <a:p>
          <a:endParaRPr lang="en-US"/>
        </a:p>
      </dgm:t>
    </dgm:pt>
    <dgm:pt modelId="{284BE7C9-9A75-41DB-8FBE-DB99A70D67EC}" type="sibTrans" cxnId="{BA2B5437-F516-46AF-AAA7-F3761DB0EDBE}">
      <dgm:prSet/>
      <dgm:spPr/>
      <dgm:t>
        <a:bodyPr/>
        <a:lstStyle/>
        <a:p>
          <a:endParaRPr lang="en-US"/>
        </a:p>
      </dgm:t>
    </dgm:pt>
    <dgm:pt modelId="{C924BE3F-E421-4015-9BF1-A41C38C50BD5}">
      <dgm:prSet/>
      <dgm:spPr/>
      <dgm:t>
        <a:bodyPr/>
        <a:lstStyle/>
        <a:p>
          <a:r>
            <a:rPr lang="en-IE"/>
            <a:t>Class diagram</a:t>
          </a:r>
          <a:endParaRPr lang="en-US"/>
        </a:p>
      </dgm:t>
    </dgm:pt>
    <dgm:pt modelId="{0597E355-4E8A-48D8-89B7-B64AC6A88E76}" type="parTrans" cxnId="{1549EA0D-979B-423D-93CB-ACB8C0F3A407}">
      <dgm:prSet/>
      <dgm:spPr/>
      <dgm:t>
        <a:bodyPr/>
        <a:lstStyle/>
        <a:p>
          <a:endParaRPr lang="en-US"/>
        </a:p>
      </dgm:t>
    </dgm:pt>
    <dgm:pt modelId="{D0E52487-FA4C-4499-BBEF-6DDA361A5E89}" type="sibTrans" cxnId="{1549EA0D-979B-423D-93CB-ACB8C0F3A407}">
      <dgm:prSet/>
      <dgm:spPr/>
      <dgm:t>
        <a:bodyPr/>
        <a:lstStyle/>
        <a:p>
          <a:endParaRPr lang="en-US"/>
        </a:p>
      </dgm:t>
    </dgm:pt>
    <dgm:pt modelId="{014B942A-8B30-41E7-9B7E-C11EAE078198}">
      <dgm:prSet/>
      <dgm:spPr/>
      <dgm:t>
        <a:bodyPr/>
        <a:lstStyle/>
        <a:p>
          <a:r>
            <a:rPr lang="en-IE"/>
            <a:t>Flowcharts</a:t>
          </a:r>
          <a:endParaRPr lang="en-US"/>
        </a:p>
      </dgm:t>
    </dgm:pt>
    <dgm:pt modelId="{ABE49BAB-F76C-4C29-A9D5-25CB75209676}" type="parTrans" cxnId="{6E9E0E1E-6A67-4B3B-9C8A-18F34EEADD95}">
      <dgm:prSet/>
      <dgm:spPr/>
      <dgm:t>
        <a:bodyPr/>
        <a:lstStyle/>
        <a:p>
          <a:endParaRPr lang="en-US"/>
        </a:p>
      </dgm:t>
    </dgm:pt>
    <dgm:pt modelId="{45163773-5CC3-4F7E-9462-1D68AA8EC849}" type="sibTrans" cxnId="{6E9E0E1E-6A67-4B3B-9C8A-18F34EEADD95}">
      <dgm:prSet/>
      <dgm:spPr/>
      <dgm:t>
        <a:bodyPr/>
        <a:lstStyle/>
        <a:p>
          <a:endParaRPr lang="en-US"/>
        </a:p>
      </dgm:t>
    </dgm:pt>
    <dgm:pt modelId="{44FE229C-DF54-4F45-A972-E54DFE8DA334}">
      <dgm:prSet/>
      <dgm:spPr/>
      <dgm:t>
        <a:bodyPr/>
        <a:lstStyle/>
        <a:p>
          <a:r>
            <a:rPr lang="en-IE"/>
            <a:t>System Evolution</a:t>
          </a:r>
          <a:endParaRPr lang="en-US"/>
        </a:p>
      </dgm:t>
    </dgm:pt>
    <dgm:pt modelId="{BF8E4A67-1104-4549-9C30-E573AA76F0A2}" type="parTrans" cxnId="{54960206-8727-4774-8924-0C2AF31D4729}">
      <dgm:prSet/>
      <dgm:spPr/>
      <dgm:t>
        <a:bodyPr/>
        <a:lstStyle/>
        <a:p>
          <a:endParaRPr lang="en-US"/>
        </a:p>
      </dgm:t>
    </dgm:pt>
    <dgm:pt modelId="{B0F3FFC7-43A5-497D-B592-40016F2E1368}" type="sibTrans" cxnId="{54960206-8727-4774-8924-0C2AF31D4729}">
      <dgm:prSet/>
      <dgm:spPr/>
      <dgm:t>
        <a:bodyPr/>
        <a:lstStyle/>
        <a:p>
          <a:endParaRPr lang="en-US"/>
        </a:p>
      </dgm:t>
    </dgm:pt>
    <dgm:pt modelId="{06C0AE94-CA87-40FA-A81C-35D8D1F89089}">
      <dgm:prSet/>
      <dgm:spPr/>
      <dgm:t>
        <a:bodyPr/>
        <a:lstStyle/>
        <a:p>
          <a:r>
            <a:rPr lang="en-IE"/>
            <a:t>Plan for future changes</a:t>
          </a:r>
          <a:endParaRPr lang="en-US"/>
        </a:p>
      </dgm:t>
    </dgm:pt>
    <dgm:pt modelId="{923FB203-890C-4CDA-A91A-34F72D060A6A}" type="parTrans" cxnId="{9EB5D6AC-AF31-4EED-B0A3-546A8375A556}">
      <dgm:prSet/>
      <dgm:spPr/>
      <dgm:t>
        <a:bodyPr/>
        <a:lstStyle/>
        <a:p>
          <a:endParaRPr lang="en-US"/>
        </a:p>
      </dgm:t>
    </dgm:pt>
    <dgm:pt modelId="{4A729C35-F710-4BCA-A6F0-4D330AF82B73}" type="sibTrans" cxnId="{9EB5D6AC-AF31-4EED-B0A3-546A8375A556}">
      <dgm:prSet/>
      <dgm:spPr/>
      <dgm:t>
        <a:bodyPr/>
        <a:lstStyle/>
        <a:p>
          <a:endParaRPr lang="en-US"/>
        </a:p>
      </dgm:t>
    </dgm:pt>
    <dgm:pt modelId="{EBE50E0D-A7DB-4544-A4A2-3BE38D89A904}">
      <dgm:prSet/>
      <dgm:spPr/>
      <dgm:t>
        <a:bodyPr/>
        <a:lstStyle/>
        <a:p>
          <a:r>
            <a:rPr lang="en-IE"/>
            <a:t>Plan for contingencies</a:t>
          </a:r>
          <a:endParaRPr lang="en-US"/>
        </a:p>
      </dgm:t>
    </dgm:pt>
    <dgm:pt modelId="{E58C16C6-F351-4E7E-8673-2E9F4FC384E4}" type="parTrans" cxnId="{79740443-DC55-46D9-9AB7-C7BCC4749A65}">
      <dgm:prSet/>
      <dgm:spPr/>
      <dgm:t>
        <a:bodyPr/>
        <a:lstStyle/>
        <a:p>
          <a:endParaRPr lang="en-US"/>
        </a:p>
      </dgm:t>
    </dgm:pt>
    <dgm:pt modelId="{395B5ED5-7DDC-4A52-B462-C0CE1DDCDC71}" type="sibTrans" cxnId="{79740443-DC55-46D9-9AB7-C7BCC4749A65}">
      <dgm:prSet/>
      <dgm:spPr/>
      <dgm:t>
        <a:bodyPr/>
        <a:lstStyle/>
        <a:p>
          <a:endParaRPr lang="en-US"/>
        </a:p>
      </dgm:t>
    </dgm:pt>
    <dgm:pt modelId="{3D6B983A-5DB9-4442-9A7D-8651A69DB65E}">
      <dgm:prSet/>
      <dgm:spPr/>
      <dgm:t>
        <a:bodyPr/>
        <a:lstStyle/>
        <a:p>
          <a:r>
            <a:rPr lang="en-IE"/>
            <a:t>Anticipate scope shifts</a:t>
          </a:r>
          <a:endParaRPr lang="en-US"/>
        </a:p>
      </dgm:t>
    </dgm:pt>
    <dgm:pt modelId="{AC5C3446-A044-448A-A799-816FEBCAC22F}" type="parTrans" cxnId="{1588E2B0-825A-4EA1-AB73-95BCC2CA8957}">
      <dgm:prSet/>
      <dgm:spPr/>
      <dgm:t>
        <a:bodyPr/>
        <a:lstStyle/>
        <a:p>
          <a:endParaRPr lang="en-US"/>
        </a:p>
      </dgm:t>
    </dgm:pt>
    <dgm:pt modelId="{7487E85C-3A41-4CDB-8830-A7F24ECD256B}" type="sibTrans" cxnId="{1588E2B0-825A-4EA1-AB73-95BCC2CA8957}">
      <dgm:prSet/>
      <dgm:spPr/>
      <dgm:t>
        <a:bodyPr/>
        <a:lstStyle/>
        <a:p>
          <a:endParaRPr lang="en-US"/>
        </a:p>
      </dgm:t>
    </dgm:pt>
    <dgm:pt modelId="{D199375E-0C98-5C45-8823-603F3ECB63F8}" type="pres">
      <dgm:prSet presAssocID="{1FD0C14A-BA43-4F55-922B-955344CE99C3}" presName="linear" presStyleCnt="0">
        <dgm:presLayoutVars>
          <dgm:dir/>
          <dgm:animLvl val="lvl"/>
          <dgm:resizeHandles val="exact"/>
        </dgm:presLayoutVars>
      </dgm:prSet>
      <dgm:spPr/>
    </dgm:pt>
    <dgm:pt modelId="{7145B4B0-6D4A-5441-AF32-C51A7C0EAA22}" type="pres">
      <dgm:prSet presAssocID="{C2FBAA8F-A76E-499F-864C-C55AD48DCB42}" presName="parentLin" presStyleCnt="0"/>
      <dgm:spPr/>
    </dgm:pt>
    <dgm:pt modelId="{C7A4BA88-C167-054D-9A0D-DCBE19A7DEE9}" type="pres">
      <dgm:prSet presAssocID="{C2FBAA8F-A76E-499F-864C-C55AD48DCB42}" presName="parentLeftMargin" presStyleLbl="node1" presStyleIdx="0" presStyleCnt="2"/>
      <dgm:spPr/>
    </dgm:pt>
    <dgm:pt modelId="{E21F9B48-ECB7-5F4D-BAFD-E812809066A5}" type="pres">
      <dgm:prSet presAssocID="{C2FBAA8F-A76E-499F-864C-C55AD48DCB4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7A3BA8D-06BF-BE48-A0CF-AD496D5619D4}" type="pres">
      <dgm:prSet presAssocID="{C2FBAA8F-A76E-499F-864C-C55AD48DCB42}" presName="negativeSpace" presStyleCnt="0"/>
      <dgm:spPr/>
    </dgm:pt>
    <dgm:pt modelId="{5FE21A8A-A622-4748-A10C-CDD8D689F359}" type="pres">
      <dgm:prSet presAssocID="{C2FBAA8F-A76E-499F-864C-C55AD48DCB42}" presName="childText" presStyleLbl="conFgAcc1" presStyleIdx="0" presStyleCnt="2">
        <dgm:presLayoutVars>
          <dgm:bulletEnabled val="1"/>
        </dgm:presLayoutVars>
      </dgm:prSet>
      <dgm:spPr/>
    </dgm:pt>
    <dgm:pt modelId="{C671B629-05D7-AC40-8E9C-1040971D09CC}" type="pres">
      <dgm:prSet presAssocID="{92D50CBA-EAE5-4CA6-95DE-170000A8F4D0}" presName="spaceBetweenRectangles" presStyleCnt="0"/>
      <dgm:spPr/>
    </dgm:pt>
    <dgm:pt modelId="{2FD81BDE-ED02-FC45-ACDA-E3FD811677B7}" type="pres">
      <dgm:prSet presAssocID="{44FE229C-DF54-4F45-A972-E54DFE8DA334}" presName="parentLin" presStyleCnt="0"/>
      <dgm:spPr/>
    </dgm:pt>
    <dgm:pt modelId="{64365BD3-2617-3048-A6BB-FBA47E614E97}" type="pres">
      <dgm:prSet presAssocID="{44FE229C-DF54-4F45-A972-E54DFE8DA334}" presName="parentLeftMargin" presStyleLbl="node1" presStyleIdx="0" presStyleCnt="2"/>
      <dgm:spPr/>
    </dgm:pt>
    <dgm:pt modelId="{66F6B195-7A86-A246-9954-DE2ED59EF63A}" type="pres">
      <dgm:prSet presAssocID="{44FE229C-DF54-4F45-A972-E54DFE8DA3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12562F1-2727-DF46-AE2F-DDBB84CCFD20}" type="pres">
      <dgm:prSet presAssocID="{44FE229C-DF54-4F45-A972-E54DFE8DA334}" presName="negativeSpace" presStyleCnt="0"/>
      <dgm:spPr/>
    </dgm:pt>
    <dgm:pt modelId="{7E5EAF9A-6E45-794A-9303-F95AA656BEA9}" type="pres">
      <dgm:prSet presAssocID="{44FE229C-DF54-4F45-A972-E54DFE8DA33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4960206-8727-4774-8924-0C2AF31D4729}" srcId="{1FD0C14A-BA43-4F55-922B-955344CE99C3}" destId="{44FE229C-DF54-4F45-A972-E54DFE8DA334}" srcOrd="1" destOrd="0" parTransId="{BF8E4A67-1104-4549-9C30-E573AA76F0A2}" sibTransId="{B0F3FFC7-43A5-497D-B592-40016F2E1368}"/>
    <dgm:cxn modelId="{1549EA0D-979B-423D-93CB-ACB8C0F3A407}" srcId="{C2FBAA8F-A76E-499F-864C-C55AD48DCB42}" destId="{C924BE3F-E421-4015-9BF1-A41C38C50BD5}" srcOrd="1" destOrd="0" parTransId="{0597E355-4E8A-48D8-89B7-B64AC6A88E76}" sibTransId="{D0E52487-FA4C-4499-BBEF-6DDA361A5E89}"/>
    <dgm:cxn modelId="{4E29600F-20BF-A345-90B1-771BADA211CC}" type="presOf" srcId="{C924BE3F-E421-4015-9BF1-A41C38C50BD5}" destId="{5FE21A8A-A622-4748-A10C-CDD8D689F359}" srcOrd="0" destOrd="1" presId="urn:microsoft.com/office/officeart/2005/8/layout/list1"/>
    <dgm:cxn modelId="{6E9E0E1E-6A67-4B3B-9C8A-18F34EEADD95}" srcId="{C2FBAA8F-A76E-499F-864C-C55AD48DCB42}" destId="{014B942A-8B30-41E7-9B7E-C11EAE078198}" srcOrd="2" destOrd="0" parTransId="{ABE49BAB-F76C-4C29-A9D5-25CB75209676}" sibTransId="{45163773-5CC3-4F7E-9462-1D68AA8EC849}"/>
    <dgm:cxn modelId="{A3CFF330-6B32-BC46-9F43-404E5DE86F94}" type="presOf" srcId="{EBE50E0D-A7DB-4544-A4A2-3BE38D89A904}" destId="{7E5EAF9A-6E45-794A-9303-F95AA656BEA9}" srcOrd="0" destOrd="1" presId="urn:microsoft.com/office/officeart/2005/8/layout/list1"/>
    <dgm:cxn modelId="{BA2B5437-F516-46AF-AAA7-F3761DB0EDBE}" srcId="{C2FBAA8F-A76E-499F-864C-C55AD48DCB42}" destId="{0123F74E-BCCB-49BD-81A1-00D5D7F2A055}" srcOrd="0" destOrd="0" parTransId="{A0F8BAE5-E532-4ED5-AE1A-D5A19E15172B}" sibTransId="{284BE7C9-9A75-41DB-8FBE-DB99A70D67EC}"/>
    <dgm:cxn modelId="{5595E039-EBCF-7D45-A059-3482303B0574}" type="presOf" srcId="{0123F74E-BCCB-49BD-81A1-00D5D7F2A055}" destId="{5FE21A8A-A622-4748-A10C-CDD8D689F359}" srcOrd="0" destOrd="0" presId="urn:microsoft.com/office/officeart/2005/8/layout/list1"/>
    <dgm:cxn modelId="{6C97023F-FF2C-4F2E-AC8C-C5DF39C9CE02}" srcId="{1FD0C14A-BA43-4F55-922B-955344CE99C3}" destId="{C2FBAA8F-A76E-499F-864C-C55AD48DCB42}" srcOrd="0" destOrd="0" parTransId="{AFB99974-A11B-48B4-84AC-E571780BCCBF}" sibTransId="{92D50CBA-EAE5-4CA6-95DE-170000A8F4D0}"/>
    <dgm:cxn modelId="{79740443-DC55-46D9-9AB7-C7BCC4749A65}" srcId="{44FE229C-DF54-4F45-A972-E54DFE8DA334}" destId="{EBE50E0D-A7DB-4544-A4A2-3BE38D89A904}" srcOrd="1" destOrd="0" parTransId="{E58C16C6-F351-4E7E-8673-2E9F4FC384E4}" sibTransId="{395B5ED5-7DDC-4A52-B462-C0CE1DDCDC71}"/>
    <dgm:cxn modelId="{2993BD43-894E-5E40-831C-61D143BFE67D}" type="presOf" srcId="{014B942A-8B30-41E7-9B7E-C11EAE078198}" destId="{5FE21A8A-A622-4748-A10C-CDD8D689F359}" srcOrd="0" destOrd="2" presId="urn:microsoft.com/office/officeart/2005/8/layout/list1"/>
    <dgm:cxn modelId="{A4D46B4E-29AA-144D-A57B-1D223CBB6E17}" type="presOf" srcId="{3D6B983A-5DB9-4442-9A7D-8651A69DB65E}" destId="{7E5EAF9A-6E45-794A-9303-F95AA656BEA9}" srcOrd="0" destOrd="2" presId="urn:microsoft.com/office/officeart/2005/8/layout/list1"/>
    <dgm:cxn modelId="{79A31E5D-A80F-3343-9BEE-7AC970C7C1C3}" type="presOf" srcId="{1FD0C14A-BA43-4F55-922B-955344CE99C3}" destId="{D199375E-0C98-5C45-8823-603F3ECB63F8}" srcOrd="0" destOrd="0" presId="urn:microsoft.com/office/officeart/2005/8/layout/list1"/>
    <dgm:cxn modelId="{6A83AA6A-60F1-5749-8F70-8C3707BEEC85}" type="presOf" srcId="{44FE229C-DF54-4F45-A972-E54DFE8DA334}" destId="{64365BD3-2617-3048-A6BB-FBA47E614E97}" srcOrd="0" destOrd="0" presId="urn:microsoft.com/office/officeart/2005/8/layout/list1"/>
    <dgm:cxn modelId="{45D5727F-E643-5C45-8BE8-08072622953A}" type="presOf" srcId="{C2FBAA8F-A76E-499F-864C-C55AD48DCB42}" destId="{C7A4BA88-C167-054D-9A0D-DCBE19A7DEE9}" srcOrd="0" destOrd="0" presId="urn:microsoft.com/office/officeart/2005/8/layout/list1"/>
    <dgm:cxn modelId="{A8D504A2-3F65-BD45-8C22-A5BCE957E3F8}" type="presOf" srcId="{C2FBAA8F-A76E-499F-864C-C55AD48DCB42}" destId="{E21F9B48-ECB7-5F4D-BAFD-E812809066A5}" srcOrd="1" destOrd="0" presId="urn:microsoft.com/office/officeart/2005/8/layout/list1"/>
    <dgm:cxn modelId="{9EB5D6AC-AF31-4EED-B0A3-546A8375A556}" srcId="{44FE229C-DF54-4F45-A972-E54DFE8DA334}" destId="{06C0AE94-CA87-40FA-A81C-35D8D1F89089}" srcOrd="0" destOrd="0" parTransId="{923FB203-890C-4CDA-A91A-34F72D060A6A}" sibTransId="{4A729C35-F710-4BCA-A6F0-4D330AF82B73}"/>
    <dgm:cxn modelId="{1588E2B0-825A-4EA1-AB73-95BCC2CA8957}" srcId="{44FE229C-DF54-4F45-A972-E54DFE8DA334}" destId="{3D6B983A-5DB9-4442-9A7D-8651A69DB65E}" srcOrd="2" destOrd="0" parTransId="{AC5C3446-A044-448A-A799-816FEBCAC22F}" sibTransId="{7487E85C-3A41-4CDB-8830-A7F24ECD256B}"/>
    <dgm:cxn modelId="{979A0EC0-29C7-4E4E-8DE3-CC22497B1743}" type="presOf" srcId="{44FE229C-DF54-4F45-A972-E54DFE8DA334}" destId="{66F6B195-7A86-A246-9954-DE2ED59EF63A}" srcOrd="1" destOrd="0" presId="urn:microsoft.com/office/officeart/2005/8/layout/list1"/>
    <dgm:cxn modelId="{597327F4-F388-9B4E-B04C-32114FDE8070}" type="presOf" srcId="{06C0AE94-CA87-40FA-A81C-35D8D1F89089}" destId="{7E5EAF9A-6E45-794A-9303-F95AA656BEA9}" srcOrd="0" destOrd="0" presId="urn:microsoft.com/office/officeart/2005/8/layout/list1"/>
    <dgm:cxn modelId="{397DCAEF-01B0-8744-9659-B95750394F97}" type="presParOf" srcId="{D199375E-0C98-5C45-8823-603F3ECB63F8}" destId="{7145B4B0-6D4A-5441-AF32-C51A7C0EAA22}" srcOrd="0" destOrd="0" presId="urn:microsoft.com/office/officeart/2005/8/layout/list1"/>
    <dgm:cxn modelId="{CCDF3929-7D62-6D4D-80CD-B6959F74309D}" type="presParOf" srcId="{7145B4B0-6D4A-5441-AF32-C51A7C0EAA22}" destId="{C7A4BA88-C167-054D-9A0D-DCBE19A7DEE9}" srcOrd="0" destOrd="0" presId="urn:microsoft.com/office/officeart/2005/8/layout/list1"/>
    <dgm:cxn modelId="{8B9A7287-D880-CD44-B184-8A5724FE3E9C}" type="presParOf" srcId="{7145B4B0-6D4A-5441-AF32-C51A7C0EAA22}" destId="{E21F9B48-ECB7-5F4D-BAFD-E812809066A5}" srcOrd="1" destOrd="0" presId="urn:microsoft.com/office/officeart/2005/8/layout/list1"/>
    <dgm:cxn modelId="{5482D146-3A02-9D46-96C0-86F4A49C61AF}" type="presParOf" srcId="{D199375E-0C98-5C45-8823-603F3ECB63F8}" destId="{37A3BA8D-06BF-BE48-A0CF-AD496D5619D4}" srcOrd="1" destOrd="0" presId="urn:microsoft.com/office/officeart/2005/8/layout/list1"/>
    <dgm:cxn modelId="{7E201C38-01AA-D346-A599-7B7C84D0B663}" type="presParOf" srcId="{D199375E-0C98-5C45-8823-603F3ECB63F8}" destId="{5FE21A8A-A622-4748-A10C-CDD8D689F359}" srcOrd="2" destOrd="0" presId="urn:microsoft.com/office/officeart/2005/8/layout/list1"/>
    <dgm:cxn modelId="{22EA3BFF-8C94-CF4B-A4E1-67757BFA644C}" type="presParOf" srcId="{D199375E-0C98-5C45-8823-603F3ECB63F8}" destId="{C671B629-05D7-AC40-8E9C-1040971D09CC}" srcOrd="3" destOrd="0" presId="urn:microsoft.com/office/officeart/2005/8/layout/list1"/>
    <dgm:cxn modelId="{1BBC9AF6-BB05-484D-BCD6-A0D5A5C9C414}" type="presParOf" srcId="{D199375E-0C98-5C45-8823-603F3ECB63F8}" destId="{2FD81BDE-ED02-FC45-ACDA-E3FD811677B7}" srcOrd="4" destOrd="0" presId="urn:microsoft.com/office/officeart/2005/8/layout/list1"/>
    <dgm:cxn modelId="{3B9C14D3-9D11-144F-825F-0E3AF8AB3BB9}" type="presParOf" srcId="{2FD81BDE-ED02-FC45-ACDA-E3FD811677B7}" destId="{64365BD3-2617-3048-A6BB-FBA47E614E97}" srcOrd="0" destOrd="0" presId="urn:microsoft.com/office/officeart/2005/8/layout/list1"/>
    <dgm:cxn modelId="{1C412B6E-CC12-2B47-9116-4111FFC764CA}" type="presParOf" srcId="{2FD81BDE-ED02-FC45-ACDA-E3FD811677B7}" destId="{66F6B195-7A86-A246-9954-DE2ED59EF63A}" srcOrd="1" destOrd="0" presId="urn:microsoft.com/office/officeart/2005/8/layout/list1"/>
    <dgm:cxn modelId="{033B3571-2BDD-EF40-8310-EBB4A40AAFCE}" type="presParOf" srcId="{D199375E-0C98-5C45-8823-603F3ECB63F8}" destId="{512562F1-2727-DF46-AE2F-DDBB84CCFD20}" srcOrd="5" destOrd="0" presId="urn:microsoft.com/office/officeart/2005/8/layout/list1"/>
    <dgm:cxn modelId="{84368838-5837-8A49-857A-18F7A1B47985}" type="presParOf" srcId="{D199375E-0C98-5C45-8823-603F3ECB63F8}" destId="{7E5EAF9A-6E45-794A-9303-F95AA656BEA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148EDC-44FE-42CC-A005-9DD447AFB4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DA697E-C818-409B-AAA5-4698B75AE9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Details of each step of the project, operations that perform by at each level.</a:t>
          </a:r>
        </a:p>
      </dgm:t>
    </dgm:pt>
    <dgm:pt modelId="{7CA7E0F1-ABC0-469F-85C4-8574AEF987BB}" type="parTrans" cxnId="{0773B263-4E8E-48AF-B335-0EA232586C5B}">
      <dgm:prSet/>
      <dgm:spPr/>
      <dgm:t>
        <a:bodyPr/>
        <a:lstStyle/>
        <a:p>
          <a:endParaRPr lang="en-US"/>
        </a:p>
      </dgm:t>
    </dgm:pt>
    <dgm:pt modelId="{28C19971-4FE3-44E5-8648-97231754CAD0}" type="sibTrans" cxnId="{0773B263-4E8E-48AF-B335-0EA232586C5B}">
      <dgm:prSet/>
      <dgm:spPr/>
      <dgm:t>
        <a:bodyPr/>
        <a:lstStyle/>
        <a:p>
          <a:endParaRPr lang="en-US"/>
        </a:p>
      </dgm:t>
    </dgm:pt>
    <dgm:pt modelId="{C5688EE2-0AC3-4457-A929-7BC71152BA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Description of the project systems requirements, that meets the applicability and general needs.</a:t>
          </a:r>
        </a:p>
      </dgm:t>
    </dgm:pt>
    <dgm:pt modelId="{54903F86-61F5-4E41-B894-4BEABDEE952C}" type="parTrans" cxnId="{1A9F3131-CC0A-4785-8B39-5FA998F2380C}">
      <dgm:prSet/>
      <dgm:spPr/>
      <dgm:t>
        <a:bodyPr/>
        <a:lstStyle/>
        <a:p>
          <a:endParaRPr lang="en-US"/>
        </a:p>
      </dgm:t>
    </dgm:pt>
    <dgm:pt modelId="{490A6405-FB63-4C67-A454-E95B87C8B742}" type="sibTrans" cxnId="{1A9F3131-CC0A-4785-8B39-5FA998F2380C}">
      <dgm:prSet/>
      <dgm:spPr/>
      <dgm:t>
        <a:bodyPr/>
        <a:lstStyle/>
        <a:p>
          <a:endParaRPr lang="en-US"/>
        </a:p>
      </dgm:t>
    </dgm:pt>
    <dgm:pt modelId="{5DE53E38-537D-4BA5-AC84-FEF7C96267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Description of the information, inputs require into the system, or for the system.</a:t>
          </a:r>
        </a:p>
      </dgm:t>
    </dgm:pt>
    <dgm:pt modelId="{0B7BB828-1304-450C-906D-12BDA0B6592C}" type="parTrans" cxnId="{6070C336-D27C-4962-8D33-5858FC98DA27}">
      <dgm:prSet/>
      <dgm:spPr/>
      <dgm:t>
        <a:bodyPr/>
        <a:lstStyle/>
        <a:p>
          <a:endParaRPr lang="en-US"/>
        </a:p>
      </dgm:t>
    </dgm:pt>
    <dgm:pt modelId="{86EA1C0C-FFD1-4518-801A-4DAA24492EFC}" type="sibTrans" cxnId="{6070C336-D27C-4962-8D33-5858FC98DA27}">
      <dgm:prSet/>
      <dgm:spPr/>
      <dgm:t>
        <a:bodyPr/>
        <a:lstStyle/>
        <a:p>
          <a:endParaRPr lang="en-US"/>
        </a:p>
      </dgm:t>
    </dgm:pt>
    <dgm:pt modelId="{8353755C-5650-436C-89DB-03820D95D3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Information of general process mapping, that is workflows performed by the system. </a:t>
          </a:r>
        </a:p>
      </dgm:t>
    </dgm:pt>
    <dgm:pt modelId="{65096BBF-43AA-41AD-BF46-D0F1FAEA89F1}" type="parTrans" cxnId="{2B9A0F52-FABA-4E55-8117-969226B3693B}">
      <dgm:prSet/>
      <dgm:spPr/>
      <dgm:t>
        <a:bodyPr/>
        <a:lstStyle/>
        <a:p>
          <a:endParaRPr lang="en-US"/>
        </a:p>
      </dgm:t>
    </dgm:pt>
    <dgm:pt modelId="{21AABF9A-963E-4ED2-85A4-680961821289}" type="sibTrans" cxnId="{2B9A0F52-FABA-4E55-8117-969226B3693B}">
      <dgm:prSet/>
      <dgm:spPr/>
      <dgm:t>
        <a:bodyPr/>
        <a:lstStyle/>
        <a:p>
          <a:endParaRPr lang="en-US"/>
        </a:p>
      </dgm:t>
    </dgm:pt>
    <dgm:pt modelId="{88F1B44F-8EDB-4613-B53C-DA6BDBD7AC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Details of the responsible personnel, who will handle the information, input the queries and details.**  </a:t>
          </a:r>
        </a:p>
      </dgm:t>
    </dgm:pt>
    <dgm:pt modelId="{AE2E5086-7603-4C3A-B1BF-34301BBC4963}" type="parTrans" cxnId="{753C694A-4766-4122-A79C-352EAD66D79C}">
      <dgm:prSet/>
      <dgm:spPr/>
      <dgm:t>
        <a:bodyPr/>
        <a:lstStyle/>
        <a:p>
          <a:endParaRPr lang="en-US"/>
        </a:p>
      </dgm:t>
    </dgm:pt>
    <dgm:pt modelId="{46CD9D1F-FF2C-484B-B42A-2C68E6749EEA}" type="sibTrans" cxnId="{753C694A-4766-4122-A79C-352EAD66D79C}">
      <dgm:prSet/>
      <dgm:spPr/>
      <dgm:t>
        <a:bodyPr/>
        <a:lstStyle/>
        <a:p>
          <a:endParaRPr lang="en-US"/>
        </a:p>
      </dgm:t>
    </dgm:pt>
    <dgm:pt modelId="{D5C3E898-0B4F-4034-A6F3-367B9283693A}" type="pres">
      <dgm:prSet presAssocID="{62148EDC-44FE-42CC-A005-9DD447AFB465}" presName="root" presStyleCnt="0">
        <dgm:presLayoutVars>
          <dgm:dir/>
          <dgm:resizeHandles val="exact"/>
        </dgm:presLayoutVars>
      </dgm:prSet>
      <dgm:spPr/>
    </dgm:pt>
    <dgm:pt modelId="{0EE23688-5505-4D97-834B-55AA63DAF64C}" type="pres">
      <dgm:prSet presAssocID="{48DA697E-C818-409B-AAA5-4698B75AE9A1}" presName="compNode" presStyleCnt="0"/>
      <dgm:spPr/>
    </dgm:pt>
    <dgm:pt modelId="{2209FE84-5820-40FF-BD5D-93329ABE35A7}" type="pres">
      <dgm:prSet presAssocID="{48DA697E-C818-409B-AAA5-4698B75AE9A1}" presName="bgRect" presStyleLbl="bgShp" presStyleIdx="0" presStyleCnt="5"/>
      <dgm:spPr/>
    </dgm:pt>
    <dgm:pt modelId="{C902D419-28FE-42FD-90F5-99509151F6A0}" type="pres">
      <dgm:prSet presAssocID="{48DA697E-C818-409B-AAA5-4698B75AE9A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g"/>
        </a:ext>
      </dgm:extLst>
    </dgm:pt>
    <dgm:pt modelId="{1C53E39E-9C4E-47C4-ADF6-1ADA5BAFD668}" type="pres">
      <dgm:prSet presAssocID="{48DA697E-C818-409B-AAA5-4698B75AE9A1}" presName="spaceRect" presStyleCnt="0"/>
      <dgm:spPr/>
    </dgm:pt>
    <dgm:pt modelId="{383DA67D-0E4C-4FA2-ADB0-B34664AC5188}" type="pres">
      <dgm:prSet presAssocID="{48DA697E-C818-409B-AAA5-4698B75AE9A1}" presName="parTx" presStyleLbl="revTx" presStyleIdx="0" presStyleCnt="5">
        <dgm:presLayoutVars>
          <dgm:chMax val="0"/>
          <dgm:chPref val="0"/>
        </dgm:presLayoutVars>
      </dgm:prSet>
      <dgm:spPr/>
    </dgm:pt>
    <dgm:pt modelId="{EE317FCD-CE0E-4135-9E31-4B991A900546}" type="pres">
      <dgm:prSet presAssocID="{28C19971-4FE3-44E5-8648-97231754CAD0}" presName="sibTrans" presStyleCnt="0"/>
      <dgm:spPr/>
    </dgm:pt>
    <dgm:pt modelId="{79828C05-F1A1-4AD5-AEE7-65FB294A1C99}" type="pres">
      <dgm:prSet presAssocID="{C5688EE2-0AC3-4457-A929-7BC71152BA83}" presName="compNode" presStyleCnt="0"/>
      <dgm:spPr/>
    </dgm:pt>
    <dgm:pt modelId="{0C366F85-86BB-45D4-8EF1-2CFAC6874708}" type="pres">
      <dgm:prSet presAssocID="{C5688EE2-0AC3-4457-A929-7BC71152BA83}" presName="bgRect" presStyleLbl="bgShp" presStyleIdx="1" presStyleCnt="5"/>
      <dgm:spPr/>
    </dgm:pt>
    <dgm:pt modelId="{C34605B0-8031-48D2-AD9A-BE9DD505036A}" type="pres">
      <dgm:prSet presAssocID="{C5688EE2-0AC3-4457-A929-7BC71152BA8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2300FF07-720B-4C09-925D-A14E8F2BB86D}" type="pres">
      <dgm:prSet presAssocID="{C5688EE2-0AC3-4457-A929-7BC71152BA83}" presName="spaceRect" presStyleCnt="0"/>
      <dgm:spPr/>
    </dgm:pt>
    <dgm:pt modelId="{A8C4E463-A21D-49B3-883C-C0BCDF5036D8}" type="pres">
      <dgm:prSet presAssocID="{C5688EE2-0AC3-4457-A929-7BC71152BA83}" presName="parTx" presStyleLbl="revTx" presStyleIdx="1" presStyleCnt="5">
        <dgm:presLayoutVars>
          <dgm:chMax val="0"/>
          <dgm:chPref val="0"/>
        </dgm:presLayoutVars>
      </dgm:prSet>
      <dgm:spPr/>
    </dgm:pt>
    <dgm:pt modelId="{084DBEDC-4690-4F5C-94E8-3596C93369AD}" type="pres">
      <dgm:prSet presAssocID="{490A6405-FB63-4C67-A454-E95B87C8B742}" presName="sibTrans" presStyleCnt="0"/>
      <dgm:spPr/>
    </dgm:pt>
    <dgm:pt modelId="{6A070E17-F53A-452A-9BF7-BA63DD21A90B}" type="pres">
      <dgm:prSet presAssocID="{5DE53E38-537D-4BA5-AC84-FEF7C9626770}" presName="compNode" presStyleCnt="0"/>
      <dgm:spPr/>
    </dgm:pt>
    <dgm:pt modelId="{534E6B64-C95B-4DE3-AEAA-6FE03C911EDD}" type="pres">
      <dgm:prSet presAssocID="{5DE53E38-537D-4BA5-AC84-FEF7C9626770}" presName="bgRect" presStyleLbl="bgShp" presStyleIdx="2" presStyleCnt="5"/>
      <dgm:spPr/>
    </dgm:pt>
    <dgm:pt modelId="{6C2657DF-21EC-40A6-852A-350661DB7E2E}" type="pres">
      <dgm:prSet presAssocID="{5DE53E38-537D-4BA5-AC84-FEF7C962677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EE4F4911-1AE6-4A7D-973A-290DB8CE6869}" type="pres">
      <dgm:prSet presAssocID="{5DE53E38-537D-4BA5-AC84-FEF7C9626770}" presName="spaceRect" presStyleCnt="0"/>
      <dgm:spPr/>
    </dgm:pt>
    <dgm:pt modelId="{CC9CC32A-BE21-495F-83FB-54C6E9FB0E52}" type="pres">
      <dgm:prSet presAssocID="{5DE53E38-537D-4BA5-AC84-FEF7C9626770}" presName="parTx" presStyleLbl="revTx" presStyleIdx="2" presStyleCnt="5">
        <dgm:presLayoutVars>
          <dgm:chMax val="0"/>
          <dgm:chPref val="0"/>
        </dgm:presLayoutVars>
      </dgm:prSet>
      <dgm:spPr/>
    </dgm:pt>
    <dgm:pt modelId="{8DC26175-9479-4482-AEA5-80268A3D5313}" type="pres">
      <dgm:prSet presAssocID="{86EA1C0C-FFD1-4518-801A-4DAA24492EFC}" presName="sibTrans" presStyleCnt="0"/>
      <dgm:spPr/>
    </dgm:pt>
    <dgm:pt modelId="{CFCCF71D-6AA5-410C-8C2F-B07E8444DFBD}" type="pres">
      <dgm:prSet presAssocID="{8353755C-5650-436C-89DB-03820D95D37D}" presName="compNode" presStyleCnt="0"/>
      <dgm:spPr/>
    </dgm:pt>
    <dgm:pt modelId="{0E083EA3-0E4A-40FA-8678-000F28BE8F42}" type="pres">
      <dgm:prSet presAssocID="{8353755C-5650-436C-89DB-03820D95D37D}" presName="bgRect" presStyleLbl="bgShp" presStyleIdx="3" presStyleCnt="5"/>
      <dgm:spPr/>
    </dgm:pt>
    <dgm:pt modelId="{CC844C92-BF1A-41F3-B79D-9732B15ADB2F}" type="pres">
      <dgm:prSet presAssocID="{8353755C-5650-436C-89DB-03820D95D37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A243D217-BF5F-4E62-ACBE-DA4589CC1A60}" type="pres">
      <dgm:prSet presAssocID="{8353755C-5650-436C-89DB-03820D95D37D}" presName="spaceRect" presStyleCnt="0"/>
      <dgm:spPr/>
    </dgm:pt>
    <dgm:pt modelId="{D0692882-67A8-43B9-8B39-BAF500F6C3C4}" type="pres">
      <dgm:prSet presAssocID="{8353755C-5650-436C-89DB-03820D95D37D}" presName="parTx" presStyleLbl="revTx" presStyleIdx="3" presStyleCnt="5">
        <dgm:presLayoutVars>
          <dgm:chMax val="0"/>
          <dgm:chPref val="0"/>
        </dgm:presLayoutVars>
      </dgm:prSet>
      <dgm:spPr/>
    </dgm:pt>
    <dgm:pt modelId="{ED45A6C0-F5A5-4F9E-B006-0086C8F9C511}" type="pres">
      <dgm:prSet presAssocID="{21AABF9A-963E-4ED2-85A4-680961821289}" presName="sibTrans" presStyleCnt="0"/>
      <dgm:spPr/>
    </dgm:pt>
    <dgm:pt modelId="{6E1C0C07-AF34-411E-B1E2-F21D098300C0}" type="pres">
      <dgm:prSet presAssocID="{88F1B44F-8EDB-4613-B53C-DA6BDBD7AC0F}" presName="compNode" presStyleCnt="0"/>
      <dgm:spPr/>
    </dgm:pt>
    <dgm:pt modelId="{9E599D9A-868C-4864-B613-E713F0F389C7}" type="pres">
      <dgm:prSet presAssocID="{88F1B44F-8EDB-4613-B53C-DA6BDBD7AC0F}" presName="bgRect" presStyleLbl="bgShp" presStyleIdx="4" presStyleCnt="5"/>
      <dgm:spPr/>
    </dgm:pt>
    <dgm:pt modelId="{9F4B8FFA-6FAE-4130-952C-6161CC66295C}" type="pres">
      <dgm:prSet presAssocID="{88F1B44F-8EDB-4613-B53C-DA6BDBD7AC0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40BDBB5E-E87D-459E-8FCF-F96C45D5A042}" type="pres">
      <dgm:prSet presAssocID="{88F1B44F-8EDB-4613-B53C-DA6BDBD7AC0F}" presName="spaceRect" presStyleCnt="0"/>
      <dgm:spPr/>
    </dgm:pt>
    <dgm:pt modelId="{75C9101A-3E54-4481-8EFD-A6126233ABB9}" type="pres">
      <dgm:prSet presAssocID="{88F1B44F-8EDB-4613-B53C-DA6BDBD7AC0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E67B71B-2111-4218-B2B2-7095A6C2B69C}" type="presOf" srcId="{C5688EE2-0AC3-4457-A929-7BC71152BA83}" destId="{A8C4E463-A21D-49B3-883C-C0BCDF5036D8}" srcOrd="0" destOrd="0" presId="urn:microsoft.com/office/officeart/2018/2/layout/IconVerticalSolidList"/>
    <dgm:cxn modelId="{1AA28123-448A-48F2-8FA9-D6DC57CB1C6C}" type="presOf" srcId="{5DE53E38-537D-4BA5-AC84-FEF7C9626770}" destId="{CC9CC32A-BE21-495F-83FB-54C6E9FB0E52}" srcOrd="0" destOrd="0" presId="urn:microsoft.com/office/officeart/2018/2/layout/IconVerticalSolidList"/>
    <dgm:cxn modelId="{1A9F3131-CC0A-4785-8B39-5FA998F2380C}" srcId="{62148EDC-44FE-42CC-A005-9DD447AFB465}" destId="{C5688EE2-0AC3-4457-A929-7BC71152BA83}" srcOrd="1" destOrd="0" parTransId="{54903F86-61F5-4E41-B894-4BEABDEE952C}" sibTransId="{490A6405-FB63-4C67-A454-E95B87C8B742}"/>
    <dgm:cxn modelId="{6070C336-D27C-4962-8D33-5858FC98DA27}" srcId="{62148EDC-44FE-42CC-A005-9DD447AFB465}" destId="{5DE53E38-537D-4BA5-AC84-FEF7C9626770}" srcOrd="2" destOrd="0" parTransId="{0B7BB828-1304-450C-906D-12BDA0B6592C}" sibTransId="{86EA1C0C-FFD1-4518-801A-4DAA24492EFC}"/>
    <dgm:cxn modelId="{753C694A-4766-4122-A79C-352EAD66D79C}" srcId="{62148EDC-44FE-42CC-A005-9DD447AFB465}" destId="{88F1B44F-8EDB-4613-B53C-DA6BDBD7AC0F}" srcOrd="4" destOrd="0" parTransId="{AE2E5086-7603-4C3A-B1BF-34301BBC4963}" sibTransId="{46CD9D1F-FF2C-484B-B42A-2C68E6749EEA}"/>
    <dgm:cxn modelId="{2B9A0F52-FABA-4E55-8117-969226B3693B}" srcId="{62148EDC-44FE-42CC-A005-9DD447AFB465}" destId="{8353755C-5650-436C-89DB-03820D95D37D}" srcOrd="3" destOrd="0" parTransId="{65096BBF-43AA-41AD-BF46-D0F1FAEA89F1}" sibTransId="{21AABF9A-963E-4ED2-85A4-680961821289}"/>
    <dgm:cxn modelId="{F39DE55E-C5DF-4F90-9E28-10914F11C83F}" type="presOf" srcId="{62148EDC-44FE-42CC-A005-9DD447AFB465}" destId="{D5C3E898-0B4F-4034-A6F3-367B9283693A}" srcOrd="0" destOrd="0" presId="urn:microsoft.com/office/officeart/2018/2/layout/IconVerticalSolidList"/>
    <dgm:cxn modelId="{3BE42F60-974F-4DF8-BE31-FAECF95C9CEC}" type="presOf" srcId="{88F1B44F-8EDB-4613-B53C-DA6BDBD7AC0F}" destId="{75C9101A-3E54-4481-8EFD-A6126233ABB9}" srcOrd="0" destOrd="0" presId="urn:microsoft.com/office/officeart/2018/2/layout/IconVerticalSolidList"/>
    <dgm:cxn modelId="{0773B263-4E8E-48AF-B335-0EA232586C5B}" srcId="{62148EDC-44FE-42CC-A005-9DD447AFB465}" destId="{48DA697E-C818-409B-AAA5-4698B75AE9A1}" srcOrd="0" destOrd="0" parTransId="{7CA7E0F1-ABC0-469F-85C4-8574AEF987BB}" sibTransId="{28C19971-4FE3-44E5-8648-97231754CAD0}"/>
    <dgm:cxn modelId="{2A84E7BE-3869-4B9E-BBD5-71852CF25A38}" type="presOf" srcId="{8353755C-5650-436C-89DB-03820D95D37D}" destId="{D0692882-67A8-43B9-8B39-BAF500F6C3C4}" srcOrd="0" destOrd="0" presId="urn:microsoft.com/office/officeart/2018/2/layout/IconVerticalSolidList"/>
    <dgm:cxn modelId="{0242C8D8-5745-4F90-A40D-7D83128A953E}" type="presOf" srcId="{48DA697E-C818-409B-AAA5-4698B75AE9A1}" destId="{383DA67D-0E4C-4FA2-ADB0-B34664AC5188}" srcOrd="0" destOrd="0" presId="urn:microsoft.com/office/officeart/2018/2/layout/IconVerticalSolidList"/>
    <dgm:cxn modelId="{73D2A4AF-1A35-458C-9A33-702C62A2187C}" type="presParOf" srcId="{D5C3E898-0B4F-4034-A6F3-367B9283693A}" destId="{0EE23688-5505-4D97-834B-55AA63DAF64C}" srcOrd="0" destOrd="0" presId="urn:microsoft.com/office/officeart/2018/2/layout/IconVerticalSolidList"/>
    <dgm:cxn modelId="{BD3F842B-4652-47EC-A163-4BCF23E9040A}" type="presParOf" srcId="{0EE23688-5505-4D97-834B-55AA63DAF64C}" destId="{2209FE84-5820-40FF-BD5D-93329ABE35A7}" srcOrd="0" destOrd="0" presId="urn:microsoft.com/office/officeart/2018/2/layout/IconVerticalSolidList"/>
    <dgm:cxn modelId="{FFDA7A24-0D7A-40A1-9705-27752134A8B6}" type="presParOf" srcId="{0EE23688-5505-4D97-834B-55AA63DAF64C}" destId="{C902D419-28FE-42FD-90F5-99509151F6A0}" srcOrd="1" destOrd="0" presId="urn:microsoft.com/office/officeart/2018/2/layout/IconVerticalSolidList"/>
    <dgm:cxn modelId="{079104BB-863E-4D2F-8425-60D8668A3527}" type="presParOf" srcId="{0EE23688-5505-4D97-834B-55AA63DAF64C}" destId="{1C53E39E-9C4E-47C4-ADF6-1ADA5BAFD668}" srcOrd="2" destOrd="0" presId="urn:microsoft.com/office/officeart/2018/2/layout/IconVerticalSolidList"/>
    <dgm:cxn modelId="{7A1FD9AE-DE96-4DBF-8299-6F4ABDDEFB59}" type="presParOf" srcId="{0EE23688-5505-4D97-834B-55AA63DAF64C}" destId="{383DA67D-0E4C-4FA2-ADB0-B34664AC5188}" srcOrd="3" destOrd="0" presId="urn:microsoft.com/office/officeart/2018/2/layout/IconVerticalSolidList"/>
    <dgm:cxn modelId="{7F4C3E46-2633-4FFE-BFF5-FB2E231AD52D}" type="presParOf" srcId="{D5C3E898-0B4F-4034-A6F3-367B9283693A}" destId="{EE317FCD-CE0E-4135-9E31-4B991A900546}" srcOrd="1" destOrd="0" presId="urn:microsoft.com/office/officeart/2018/2/layout/IconVerticalSolidList"/>
    <dgm:cxn modelId="{4553C486-3454-4C02-B637-16C4BA217ACC}" type="presParOf" srcId="{D5C3E898-0B4F-4034-A6F3-367B9283693A}" destId="{79828C05-F1A1-4AD5-AEE7-65FB294A1C99}" srcOrd="2" destOrd="0" presId="urn:microsoft.com/office/officeart/2018/2/layout/IconVerticalSolidList"/>
    <dgm:cxn modelId="{78B0CF80-5661-4C02-AA99-9A4386E8A863}" type="presParOf" srcId="{79828C05-F1A1-4AD5-AEE7-65FB294A1C99}" destId="{0C366F85-86BB-45D4-8EF1-2CFAC6874708}" srcOrd="0" destOrd="0" presId="urn:microsoft.com/office/officeart/2018/2/layout/IconVerticalSolidList"/>
    <dgm:cxn modelId="{BF2CDE05-2B1C-414A-8D49-23401CA60E24}" type="presParOf" srcId="{79828C05-F1A1-4AD5-AEE7-65FB294A1C99}" destId="{C34605B0-8031-48D2-AD9A-BE9DD505036A}" srcOrd="1" destOrd="0" presId="urn:microsoft.com/office/officeart/2018/2/layout/IconVerticalSolidList"/>
    <dgm:cxn modelId="{1DEA5971-2D91-4038-9D35-2A567125A90D}" type="presParOf" srcId="{79828C05-F1A1-4AD5-AEE7-65FB294A1C99}" destId="{2300FF07-720B-4C09-925D-A14E8F2BB86D}" srcOrd="2" destOrd="0" presId="urn:microsoft.com/office/officeart/2018/2/layout/IconVerticalSolidList"/>
    <dgm:cxn modelId="{E8261037-5F89-4726-95D6-B24E88C6F203}" type="presParOf" srcId="{79828C05-F1A1-4AD5-AEE7-65FB294A1C99}" destId="{A8C4E463-A21D-49B3-883C-C0BCDF5036D8}" srcOrd="3" destOrd="0" presId="urn:microsoft.com/office/officeart/2018/2/layout/IconVerticalSolidList"/>
    <dgm:cxn modelId="{591C5B20-39DC-4F8C-AC30-9746E3F28319}" type="presParOf" srcId="{D5C3E898-0B4F-4034-A6F3-367B9283693A}" destId="{084DBEDC-4690-4F5C-94E8-3596C93369AD}" srcOrd="3" destOrd="0" presId="urn:microsoft.com/office/officeart/2018/2/layout/IconVerticalSolidList"/>
    <dgm:cxn modelId="{F4B2EE26-0695-4BED-9F48-94CDD0BE8CC5}" type="presParOf" srcId="{D5C3E898-0B4F-4034-A6F3-367B9283693A}" destId="{6A070E17-F53A-452A-9BF7-BA63DD21A90B}" srcOrd="4" destOrd="0" presId="urn:microsoft.com/office/officeart/2018/2/layout/IconVerticalSolidList"/>
    <dgm:cxn modelId="{5F69914E-CAE7-4ED6-A80E-69928BAF773D}" type="presParOf" srcId="{6A070E17-F53A-452A-9BF7-BA63DD21A90B}" destId="{534E6B64-C95B-4DE3-AEAA-6FE03C911EDD}" srcOrd="0" destOrd="0" presId="urn:microsoft.com/office/officeart/2018/2/layout/IconVerticalSolidList"/>
    <dgm:cxn modelId="{6E2D81AB-A956-4803-B6E5-3E805526906C}" type="presParOf" srcId="{6A070E17-F53A-452A-9BF7-BA63DD21A90B}" destId="{6C2657DF-21EC-40A6-852A-350661DB7E2E}" srcOrd="1" destOrd="0" presId="urn:microsoft.com/office/officeart/2018/2/layout/IconVerticalSolidList"/>
    <dgm:cxn modelId="{52BDF011-8460-41B4-B5E8-3D22D9368815}" type="presParOf" srcId="{6A070E17-F53A-452A-9BF7-BA63DD21A90B}" destId="{EE4F4911-1AE6-4A7D-973A-290DB8CE6869}" srcOrd="2" destOrd="0" presId="urn:microsoft.com/office/officeart/2018/2/layout/IconVerticalSolidList"/>
    <dgm:cxn modelId="{52AD979A-0966-4D5B-AE5C-614FF899055D}" type="presParOf" srcId="{6A070E17-F53A-452A-9BF7-BA63DD21A90B}" destId="{CC9CC32A-BE21-495F-83FB-54C6E9FB0E52}" srcOrd="3" destOrd="0" presId="urn:microsoft.com/office/officeart/2018/2/layout/IconVerticalSolidList"/>
    <dgm:cxn modelId="{56CAF35C-5094-478A-9C8C-10302F57A0DD}" type="presParOf" srcId="{D5C3E898-0B4F-4034-A6F3-367B9283693A}" destId="{8DC26175-9479-4482-AEA5-80268A3D5313}" srcOrd="5" destOrd="0" presId="urn:microsoft.com/office/officeart/2018/2/layout/IconVerticalSolidList"/>
    <dgm:cxn modelId="{32393EC5-8A2D-4260-87B3-0F591590D494}" type="presParOf" srcId="{D5C3E898-0B4F-4034-A6F3-367B9283693A}" destId="{CFCCF71D-6AA5-410C-8C2F-B07E8444DFBD}" srcOrd="6" destOrd="0" presId="urn:microsoft.com/office/officeart/2018/2/layout/IconVerticalSolidList"/>
    <dgm:cxn modelId="{B279C471-A7C5-45B7-8364-E1E7389768F3}" type="presParOf" srcId="{CFCCF71D-6AA5-410C-8C2F-B07E8444DFBD}" destId="{0E083EA3-0E4A-40FA-8678-000F28BE8F42}" srcOrd="0" destOrd="0" presId="urn:microsoft.com/office/officeart/2018/2/layout/IconVerticalSolidList"/>
    <dgm:cxn modelId="{CA03BBEF-922E-4EAD-B49D-0F275E3733DD}" type="presParOf" srcId="{CFCCF71D-6AA5-410C-8C2F-B07E8444DFBD}" destId="{CC844C92-BF1A-41F3-B79D-9732B15ADB2F}" srcOrd="1" destOrd="0" presId="urn:microsoft.com/office/officeart/2018/2/layout/IconVerticalSolidList"/>
    <dgm:cxn modelId="{1F3495D3-3724-4D98-B43C-06792F1A683A}" type="presParOf" srcId="{CFCCF71D-6AA5-410C-8C2F-B07E8444DFBD}" destId="{A243D217-BF5F-4E62-ACBE-DA4589CC1A60}" srcOrd="2" destOrd="0" presId="urn:microsoft.com/office/officeart/2018/2/layout/IconVerticalSolidList"/>
    <dgm:cxn modelId="{2C31B850-3266-4C95-B3D9-CA193D1FA02E}" type="presParOf" srcId="{CFCCF71D-6AA5-410C-8C2F-B07E8444DFBD}" destId="{D0692882-67A8-43B9-8B39-BAF500F6C3C4}" srcOrd="3" destOrd="0" presId="urn:microsoft.com/office/officeart/2018/2/layout/IconVerticalSolidList"/>
    <dgm:cxn modelId="{C4D91CAA-090D-4A6F-AA6F-F1179E69AF9F}" type="presParOf" srcId="{D5C3E898-0B4F-4034-A6F3-367B9283693A}" destId="{ED45A6C0-F5A5-4F9E-B006-0086C8F9C511}" srcOrd="7" destOrd="0" presId="urn:microsoft.com/office/officeart/2018/2/layout/IconVerticalSolidList"/>
    <dgm:cxn modelId="{0ADF2AF6-7482-49D9-9F62-8C9BC8F393CA}" type="presParOf" srcId="{D5C3E898-0B4F-4034-A6F3-367B9283693A}" destId="{6E1C0C07-AF34-411E-B1E2-F21D098300C0}" srcOrd="8" destOrd="0" presId="urn:microsoft.com/office/officeart/2018/2/layout/IconVerticalSolidList"/>
    <dgm:cxn modelId="{D31347D6-19BB-40FE-9736-28BBDAF07CAF}" type="presParOf" srcId="{6E1C0C07-AF34-411E-B1E2-F21D098300C0}" destId="{9E599D9A-868C-4864-B613-E713F0F389C7}" srcOrd="0" destOrd="0" presId="urn:microsoft.com/office/officeart/2018/2/layout/IconVerticalSolidList"/>
    <dgm:cxn modelId="{77A33D2A-667A-41F7-BABF-65C6380C0F04}" type="presParOf" srcId="{6E1C0C07-AF34-411E-B1E2-F21D098300C0}" destId="{9F4B8FFA-6FAE-4130-952C-6161CC66295C}" srcOrd="1" destOrd="0" presId="urn:microsoft.com/office/officeart/2018/2/layout/IconVerticalSolidList"/>
    <dgm:cxn modelId="{3CD869D0-5148-4C4B-A113-A665A2549753}" type="presParOf" srcId="{6E1C0C07-AF34-411E-B1E2-F21D098300C0}" destId="{40BDBB5E-E87D-459E-8FCF-F96C45D5A042}" srcOrd="2" destOrd="0" presId="urn:microsoft.com/office/officeart/2018/2/layout/IconVerticalSolidList"/>
    <dgm:cxn modelId="{1AAED22E-1B38-4263-8568-F2825258927E}" type="presParOf" srcId="{6E1C0C07-AF34-411E-B1E2-F21D098300C0}" destId="{75C9101A-3E54-4481-8EFD-A6126233AB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A1B810-CB35-46AE-9E6F-D6B37137442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2F6323D-A575-49DE-AC68-296F54C2B508}">
      <dgm:prSet/>
      <dgm:spPr/>
      <dgm:t>
        <a:bodyPr/>
        <a:lstStyle/>
        <a:p>
          <a:r>
            <a:rPr lang="en-IE" dirty="0"/>
            <a:t>Specify the functional and non-functional requirements for your project. </a:t>
          </a:r>
          <a:endParaRPr lang="en-US" dirty="0"/>
        </a:p>
      </dgm:t>
    </dgm:pt>
    <dgm:pt modelId="{977B4AB9-3DD1-4F7E-86DF-7BCE50678615}" type="parTrans" cxnId="{7A6574E2-68D6-4D17-9047-1695EAA025CC}">
      <dgm:prSet/>
      <dgm:spPr/>
      <dgm:t>
        <a:bodyPr/>
        <a:lstStyle/>
        <a:p>
          <a:endParaRPr lang="en-US"/>
        </a:p>
      </dgm:t>
    </dgm:pt>
    <dgm:pt modelId="{333D7391-4DAB-4993-918C-9BBBC6F35A9E}" type="sibTrans" cxnId="{7A6574E2-68D6-4D17-9047-1695EAA025CC}">
      <dgm:prSet/>
      <dgm:spPr/>
      <dgm:t>
        <a:bodyPr/>
        <a:lstStyle/>
        <a:p>
          <a:endParaRPr lang="en-US"/>
        </a:p>
      </dgm:t>
    </dgm:pt>
    <dgm:pt modelId="{C228C83E-3D94-4F50-9E90-46EBAFC2DF81}">
      <dgm:prSet/>
      <dgm:spPr/>
      <dgm:t>
        <a:bodyPr/>
        <a:lstStyle/>
        <a:p>
          <a:r>
            <a:rPr lang="en-US" dirty="0"/>
            <a:t>For</a:t>
          </a:r>
          <a:r>
            <a:rPr lang="en-US" baseline="0" dirty="0"/>
            <a:t> every requirement decide the scope and description. </a:t>
          </a:r>
          <a:endParaRPr lang="en-US" dirty="0"/>
        </a:p>
      </dgm:t>
    </dgm:pt>
    <dgm:pt modelId="{E881B028-6EB1-46B2-8805-D8FF141E9ED9}" type="parTrans" cxnId="{AFFF8089-F739-4928-92DF-881AF68554FA}">
      <dgm:prSet/>
      <dgm:spPr/>
      <dgm:t>
        <a:bodyPr/>
        <a:lstStyle/>
        <a:p>
          <a:endParaRPr lang="en-US"/>
        </a:p>
      </dgm:t>
    </dgm:pt>
    <dgm:pt modelId="{52D635E2-C4C1-465A-9794-17F9D65449E9}" type="sibTrans" cxnId="{AFFF8089-F739-4928-92DF-881AF68554FA}">
      <dgm:prSet/>
      <dgm:spPr/>
      <dgm:t>
        <a:bodyPr/>
        <a:lstStyle/>
        <a:p>
          <a:endParaRPr lang="en-US"/>
        </a:p>
      </dgm:t>
    </dgm:pt>
    <dgm:pt modelId="{7D86D383-2552-461A-BEF4-2AF9CBE26D5D}">
      <dgm:prSet/>
      <dgm:spPr/>
      <dgm:t>
        <a:bodyPr/>
        <a:lstStyle/>
        <a:p>
          <a:r>
            <a:rPr lang="en-US" dirty="0"/>
            <a:t>Make a GUI if applicable.</a:t>
          </a:r>
        </a:p>
      </dgm:t>
    </dgm:pt>
    <dgm:pt modelId="{74313CC0-9EFF-41E6-B406-D79E96F21230}" type="sibTrans" cxnId="{29E1B3E3-939D-4D2A-B4FF-A073829A0092}">
      <dgm:prSet/>
      <dgm:spPr/>
      <dgm:t>
        <a:bodyPr/>
        <a:lstStyle/>
        <a:p>
          <a:endParaRPr lang="en-US"/>
        </a:p>
      </dgm:t>
    </dgm:pt>
    <dgm:pt modelId="{9584FFB2-6F61-4E32-A1BE-58C2826921F1}" type="parTrans" cxnId="{29E1B3E3-939D-4D2A-B4FF-A073829A0092}">
      <dgm:prSet/>
      <dgm:spPr/>
      <dgm:t>
        <a:bodyPr/>
        <a:lstStyle/>
        <a:p>
          <a:endParaRPr lang="en-US"/>
        </a:p>
      </dgm:t>
    </dgm:pt>
    <dgm:pt modelId="{79700777-46E8-4DE1-A9F9-03CAD7D2CB73}" type="pres">
      <dgm:prSet presAssocID="{F0A1B810-CB35-46AE-9E6F-D6B371374429}" presName="root" presStyleCnt="0">
        <dgm:presLayoutVars>
          <dgm:dir/>
          <dgm:resizeHandles val="exact"/>
        </dgm:presLayoutVars>
      </dgm:prSet>
      <dgm:spPr/>
    </dgm:pt>
    <dgm:pt modelId="{474EBBDA-DF04-4FED-8A80-012E2E0746A7}" type="pres">
      <dgm:prSet presAssocID="{A2F6323D-A575-49DE-AC68-296F54C2B508}" presName="compNode" presStyleCnt="0"/>
      <dgm:spPr/>
    </dgm:pt>
    <dgm:pt modelId="{CCA5231C-D9EB-44E2-9649-820903B7F49B}" type="pres">
      <dgm:prSet presAssocID="{A2F6323D-A575-49DE-AC68-296F54C2B508}" presName="bgRect" presStyleLbl="bgShp" presStyleIdx="0" presStyleCnt="3"/>
      <dgm:spPr/>
    </dgm:pt>
    <dgm:pt modelId="{F4374D3B-4876-4EF5-B2F1-661F0F2F4B8A}" type="pres">
      <dgm:prSet presAssocID="{A2F6323D-A575-49DE-AC68-296F54C2B5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72F1852E-E4CC-40AB-9132-1EC6BE05A940}" type="pres">
      <dgm:prSet presAssocID="{A2F6323D-A575-49DE-AC68-296F54C2B508}" presName="spaceRect" presStyleCnt="0"/>
      <dgm:spPr/>
    </dgm:pt>
    <dgm:pt modelId="{44D7EE1F-2568-4504-BE12-13E8D4E3B9E5}" type="pres">
      <dgm:prSet presAssocID="{A2F6323D-A575-49DE-AC68-296F54C2B508}" presName="parTx" presStyleLbl="revTx" presStyleIdx="0" presStyleCnt="3">
        <dgm:presLayoutVars>
          <dgm:chMax val="0"/>
          <dgm:chPref val="0"/>
        </dgm:presLayoutVars>
      </dgm:prSet>
      <dgm:spPr/>
    </dgm:pt>
    <dgm:pt modelId="{7F331782-7C9B-4527-BFC8-4E63947EB110}" type="pres">
      <dgm:prSet presAssocID="{333D7391-4DAB-4993-918C-9BBBC6F35A9E}" presName="sibTrans" presStyleCnt="0"/>
      <dgm:spPr/>
    </dgm:pt>
    <dgm:pt modelId="{C89A5E24-E077-4757-96FF-FA68FCA06B5F}" type="pres">
      <dgm:prSet presAssocID="{7D86D383-2552-461A-BEF4-2AF9CBE26D5D}" presName="compNode" presStyleCnt="0"/>
      <dgm:spPr/>
    </dgm:pt>
    <dgm:pt modelId="{8157DF51-1093-4FFD-B5EA-2FE30F541030}" type="pres">
      <dgm:prSet presAssocID="{7D86D383-2552-461A-BEF4-2AF9CBE26D5D}" presName="bgRect" presStyleLbl="bgShp" presStyleIdx="1" presStyleCnt="3"/>
      <dgm:spPr/>
    </dgm:pt>
    <dgm:pt modelId="{C601E41D-2544-4FF4-A947-4C2C704C2C22}" type="pres">
      <dgm:prSet presAssocID="{7D86D383-2552-461A-BEF4-2AF9CBE26D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3A1A6E5-5867-4DF6-8A29-CD6EA10FD140}" type="pres">
      <dgm:prSet presAssocID="{7D86D383-2552-461A-BEF4-2AF9CBE26D5D}" presName="spaceRect" presStyleCnt="0"/>
      <dgm:spPr/>
    </dgm:pt>
    <dgm:pt modelId="{D12C2D46-F591-45AA-BAE9-026E501F2A18}" type="pres">
      <dgm:prSet presAssocID="{7D86D383-2552-461A-BEF4-2AF9CBE26D5D}" presName="parTx" presStyleLbl="revTx" presStyleIdx="1" presStyleCnt="3">
        <dgm:presLayoutVars>
          <dgm:chMax val="0"/>
          <dgm:chPref val="0"/>
        </dgm:presLayoutVars>
      </dgm:prSet>
      <dgm:spPr/>
    </dgm:pt>
    <dgm:pt modelId="{4217E6F3-E1E1-49B9-A0B0-F2B4CC16FE7A}" type="pres">
      <dgm:prSet presAssocID="{74313CC0-9EFF-41E6-B406-D79E96F21230}" presName="sibTrans" presStyleCnt="0"/>
      <dgm:spPr/>
    </dgm:pt>
    <dgm:pt modelId="{B43AABC2-DC75-457C-BCBE-B2474120CF31}" type="pres">
      <dgm:prSet presAssocID="{C228C83E-3D94-4F50-9E90-46EBAFC2DF81}" presName="compNode" presStyleCnt="0"/>
      <dgm:spPr/>
    </dgm:pt>
    <dgm:pt modelId="{C9ACE2A2-C078-48F8-B00A-15E24FFB56EC}" type="pres">
      <dgm:prSet presAssocID="{C228C83E-3D94-4F50-9E90-46EBAFC2DF81}" presName="bgRect" presStyleLbl="bgShp" presStyleIdx="2" presStyleCnt="3"/>
      <dgm:spPr/>
    </dgm:pt>
    <dgm:pt modelId="{B45FE0A3-6620-4981-8595-93DC173E9842}" type="pres">
      <dgm:prSet presAssocID="{C228C83E-3D94-4F50-9E90-46EBAFC2DF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7CE7549-BBB4-4352-BE51-0AFF558A0783}" type="pres">
      <dgm:prSet presAssocID="{C228C83E-3D94-4F50-9E90-46EBAFC2DF81}" presName="spaceRect" presStyleCnt="0"/>
      <dgm:spPr/>
    </dgm:pt>
    <dgm:pt modelId="{20C92982-419E-4ADC-9D87-A54BF0F964D4}" type="pres">
      <dgm:prSet presAssocID="{C228C83E-3D94-4F50-9E90-46EBAFC2DF8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4A21D1A-7B1F-476C-A5DC-7651926E8D4B}" type="presOf" srcId="{A2F6323D-A575-49DE-AC68-296F54C2B508}" destId="{44D7EE1F-2568-4504-BE12-13E8D4E3B9E5}" srcOrd="0" destOrd="0" presId="urn:microsoft.com/office/officeart/2018/2/layout/IconVerticalSolidList"/>
    <dgm:cxn modelId="{56C2E73A-D3FD-4F53-B918-EB3C7A6D0CFA}" type="presOf" srcId="{C228C83E-3D94-4F50-9E90-46EBAFC2DF81}" destId="{20C92982-419E-4ADC-9D87-A54BF0F964D4}" srcOrd="0" destOrd="0" presId="urn:microsoft.com/office/officeart/2018/2/layout/IconVerticalSolidList"/>
    <dgm:cxn modelId="{AFFF8089-F739-4928-92DF-881AF68554FA}" srcId="{F0A1B810-CB35-46AE-9E6F-D6B371374429}" destId="{C228C83E-3D94-4F50-9E90-46EBAFC2DF81}" srcOrd="2" destOrd="0" parTransId="{E881B028-6EB1-46B2-8805-D8FF141E9ED9}" sibTransId="{52D635E2-C4C1-465A-9794-17F9D65449E9}"/>
    <dgm:cxn modelId="{1D5474CF-452F-417B-B389-491FAA07ABBC}" type="presOf" srcId="{7D86D383-2552-461A-BEF4-2AF9CBE26D5D}" destId="{D12C2D46-F591-45AA-BAE9-026E501F2A18}" srcOrd="0" destOrd="0" presId="urn:microsoft.com/office/officeart/2018/2/layout/IconVerticalSolidList"/>
    <dgm:cxn modelId="{7A6574E2-68D6-4D17-9047-1695EAA025CC}" srcId="{F0A1B810-CB35-46AE-9E6F-D6B371374429}" destId="{A2F6323D-A575-49DE-AC68-296F54C2B508}" srcOrd="0" destOrd="0" parTransId="{977B4AB9-3DD1-4F7E-86DF-7BCE50678615}" sibTransId="{333D7391-4DAB-4993-918C-9BBBC6F35A9E}"/>
    <dgm:cxn modelId="{29E1B3E3-939D-4D2A-B4FF-A073829A0092}" srcId="{F0A1B810-CB35-46AE-9E6F-D6B371374429}" destId="{7D86D383-2552-461A-BEF4-2AF9CBE26D5D}" srcOrd="1" destOrd="0" parTransId="{9584FFB2-6F61-4E32-A1BE-58C2826921F1}" sibTransId="{74313CC0-9EFF-41E6-B406-D79E96F21230}"/>
    <dgm:cxn modelId="{FF6575E9-FE0A-4FA3-B896-D1543C225821}" type="presOf" srcId="{F0A1B810-CB35-46AE-9E6F-D6B371374429}" destId="{79700777-46E8-4DE1-A9F9-03CAD7D2CB73}" srcOrd="0" destOrd="0" presId="urn:microsoft.com/office/officeart/2018/2/layout/IconVerticalSolidList"/>
    <dgm:cxn modelId="{5C18C909-C0DE-4808-A3A9-23520FB38ECA}" type="presParOf" srcId="{79700777-46E8-4DE1-A9F9-03CAD7D2CB73}" destId="{474EBBDA-DF04-4FED-8A80-012E2E0746A7}" srcOrd="0" destOrd="0" presId="urn:microsoft.com/office/officeart/2018/2/layout/IconVerticalSolidList"/>
    <dgm:cxn modelId="{EEF3107C-DD7F-41AD-9C4B-E29E5DFC794B}" type="presParOf" srcId="{474EBBDA-DF04-4FED-8A80-012E2E0746A7}" destId="{CCA5231C-D9EB-44E2-9649-820903B7F49B}" srcOrd="0" destOrd="0" presId="urn:microsoft.com/office/officeart/2018/2/layout/IconVerticalSolidList"/>
    <dgm:cxn modelId="{4F4B4789-0628-4375-A19B-3B896CA1668A}" type="presParOf" srcId="{474EBBDA-DF04-4FED-8A80-012E2E0746A7}" destId="{F4374D3B-4876-4EF5-B2F1-661F0F2F4B8A}" srcOrd="1" destOrd="0" presId="urn:microsoft.com/office/officeart/2018/2/layout/IconVerticalSolidList"/>
    <dgm:cxn modelId="{42791A45-949E-4715-B91F-CB6B4F05F7B7}" type="presParOf" srcId="{474EBBDA-DF04-4FED-8A80-012E2E0746A7}" destId="{72F1852E-E4CC-40AB-9132-1EC6BE05A940}" srcOrd="2" destOrd="0" presId="urn:microsoft.com/office/officeart/2018/2/layout/IconVerticalSolidList"/>
    <dgm:cxn modelId="{6BD73226-5159-4F20-A4A7-4B3582A38F9D}" type="presParOf" srcId="{474EBBDA-DF04-4FED-8A80-012E2E0746A7}" destId="{44D7EE1F-2568-4504-BE12-13E8D4E3B9E5}" srcOrd="3" destOrd="0" presId="urn:microsoft.com/office/officeart/2018/2/layout/IconVerticalSolidList"/>
    <dgm:cxn modelId="{384D488D-139E-43D7-92C9-87A06FA3C88F}" type="presParOf" srcId="{79700777-46E8-4DE1-A9F9-03CAD7D2CB73}" destId="{7F331782-7C9B-4527-BFC8-4E63947EB110}" srcOrd="1" destOrd="0" presId="urn:microsoft.com/office/officeart/2018/2/layout/IconVerticalSolidList"/>
    <dgm:cxn modelId="{0CB961CA-8BDC-4C17-B8FF-E95EFDF863BE}" type="presParOf" srcId="{79700777-46E8-4DE1-A9F9-03CAD7D2CB73}" destId="{C89A5E24-E077-4757-96FF-FA68FCA06B5F}" srcOrd="2" destOrd="0" presId="urn:microsoft.com/office/officeart/2018/2/layout/IconVerticalSolidList"/>
    <dgm:cxn modelId="{D7C388FE-4409-4F15-AED2-9D42F913F6E6}" type="presParOf" srcId="{C89A5E24-E077-4757-96FF-FA68FCA06B5F}" destId="{8157DF51-1093-4FFD-B5EA-2FE30F541030}" srcOrd="0" destOrd="0" presId="urn:microsoft.com/office/officeart/2018/2/layout/IconVerticalSolidList"/>
    <dgm:cxn modelId="{8226D34E-94B2-4FBD-A908-BEB9BAB6E7FE}" type="presParOf" srcId="{C89A5E24-E077-4757-96FF-FA68FCA06B5F}" destId="{C601E41D-2544-4FF4-A947-4C2C704C2C22}" srcOrd="1" destOrd="0" presId="urn:microsoft.com/office/officeart/2018/2/layout/IconVerticalSolidList"/>
    <dgm:cxn modelId="{D4A78463-7EB5-4E3F-9852-37DD1677CE5E}" type="presParOf" srcId="{C89A5E24-E077-4757-96FF-FA68FCA06B5F}" destId="{C3A1A6E5-5867-4DF6-8A29-CD6EA10FD140}" srcOrd="2" destOrd="0" presId="urn:microsoft.com/office/officeart/2018/2/layout/IconVerticalSolidList"/>
    <dgm:cxn modelId="{3E820E70-10D6-46A7-878B-11A398BEEF34}" type="presParOf" srcId="{C89A5E24-E077-4757-96FF-FA68FCA06B5F}" destId="{D12C2D46-F591-45AA-BAE9-026E501F2A18}" srcOrd="3" destOrd="0" presId="urn:microsoft.com/office/officeart/2018/2/layout/IconVerticalSolidList"/>
    <dgm:cxn modelId="{55C7AA90-1E50-4600-B6F5-09E3EA5533D4}" type="presParOf" srcId="{79700777-46E8-4DE1-A9F9-03CAD7D2CB73}" destId="{4217E6F3-E1E1-49B9-A0B0-F2B4CC16FE7A}" srcOrd="3" destOrd="0" presId="urn:microsoft.com/office/officeart/2018/2/layout/IconVerticalSolidList"/>
    <dgm:cxn modelId="{32CBF2B0-52E2-488A-92B5-3E2CCCEF3248}" type="presParOf" srcId="{79700777-46E8-4DE1-A9F9-03CAD7D2CB73}" destId="{B43AABC2-DC75-457C-BCBE-B2474120CF31}" srcOrd="4" destOrd="0" presId="urn:microsoft.com/office/officeart/2018/2/layout/IconVerticalSolidList"/>
    <dgm:cxn modelId="{63B6663E-0BEB-4375-BD68-6561C772D94C}" type="presParOf" srcId="{B43AABC2-DC75-457C-BCBE-B2474120CF31}" destId="{C9ACE2A2-C078-48F8-B00A-15E24FFB56EC}" srcOrd="0" destOrd="0" presId="urn:microsoft.com/office/officeart/2018/2/layout/IconVerticalSolidList"/>
    <dgm:cxn modelId="{06A24B93-62B5-4E14-A86F-9E4CEF27A3BC}" type="presParOf" srcId="{B43AABC2-DC75-457C-BCBE-B2474120CF31}" destId="{B45FE0A3-6620-4981-8595-93DC173E9842}" srcOrd="1" destOrd="0" presId="urn:microsoft.com/office/officeart/2018/2/layout/IconVerticalSolidList"/>
    <dgm:cxn modelId="{5EBBB037-4AB7-4A55-B78D-6C5CD0B29D50}" type="presParOf" srcId="{B43AABC2-DC75-457C-BCBE-B2474120CF31}" destId="{57CE7549-BBB4-4352-BE51-0AFF558A0783}" srcOrd="2" destOrd="0" presId="urn:microsoft.com/office/officeart/2018/2/layout/IconVerticalSolidList"/>
    <dgm:cxn modelId="{65534BD2-7B57-4A4C-B12D-D961D688CA3B}" type="presParOf" srcId="{B43AABC2-DC75-457C-BCBE-B2474120CF31}" destId="{20C92982-419E-4ADC-9D87-A54BF0F964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A4EBC-62A0-7F40-BAEE-537C65C6E66E}">
      <dsp:nvSpPr>
        <dsp:cNvPr id="0" name=""/>
        <dsp:cNvSpPr/>
      </dsp:nvSpPr>
      <dsp:spPr>
        <a:xfrm>
          <a:off x="4545" y="1733890"/>
          <a:ext cx="1409092" cy="845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Business Requirements</a:t>
          </a:r>
        </a:p>
      </dsp:txBody>
      <dsp:txXfrm>
        <a:off x="29308" y="1758653"/>
        <a:ext cx="1359566" cy="795929"/>
      </dsp:txXfrm>
    </dsp:sp>
    <dsp:sp modelId="{C80BA5E1-C06F-8049-8AE6-F8CE2D9946A4}">
      <dsp:nvSpPr>
        <dsp:cNvPr id="0" name=""/>
        <dsp:cNvSpPr/>
      </dsp:nvSpPr>
      <dsp:spPr>
        <a:xfrm>
          <a:off x="1554546" y="1981891"/>
          <a:ext cx="298727" cy="3494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554546" y="2051782"/>
        <a:ext cx="209109" cy="209672"/>
      </dsp:txXfrm>
    </dsp:sp>
    <dsp:sp modelId="{C823B4AD-F49E-4C40-B263-71B75FD02CC6}">
      <dsp:nvSpPr>
        <dsp:cNvPr id="0" name=""/>
        <dsp:cNvSpPr/>
      </dsp:nvSpPr>
      <dsp:spPr>
        <a:xfrm>
          <a:off x="1977274" y="1733890"/>
          <a:ext cx="1409092" cy="845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 Requirements</a:t>
          </a:r>
        </a:p>
      </dsp:txBody>
      <dsp:txXfrm>
        <a:off x="2002037" y="1758653"/>
        <a:ext cx="1359566" cy="795929"/>
      </dsp:txXfrm>
    </dsp:sp>
    <dsp:sp modelId="{E86C11F2-FF9E-C740-AE1C-3F9F945B6504}">
      <dsp:nvSpPr>
        <dsp:cNvPr id="0" name=""/>
        <dsp:cNvSpPr/>
      </dsp:nvSpPr>
      <dsp:spPr>
        <a:xfrm>
          <a:off x="3527276" y="1981891"/>
          <a:ext cx="298727" cy="3494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527276" y="2051782"/>
        <a:ext cx="209109" cy="209672"/>
      </dsp:txXfrm>
    </dsp:sp>
    <dsp:sp modelId="{23CDB6E0-B2E9-1F40-84DF-D953D9ED58E6}">
      <dsp:nvSpPr>
        <dsp:cNvPr id="0" name=""/>
        <dsp:cNvSpPr/>
      </dsp:nvSpPr>
      <dsp:spPr>
        <a:xfrm>
          <a:off x="3950003" y="1733890"/>
          <a:ext cx="1409092" cy="845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Product Requirements</a:t>
          </a:r>
        </a:p>
      </dsp:txBody>
      <dsp:txXfrm>
        <a:off x="3974766" y="1758653"/>
        <a:ext cx="1359566" cy="795929"/>
      </dsp:txXfrm>
    </dsp:sp>
    <dsp:sp modelId="{6464D033-4C29-DB48-99C0-716073C10EB8}">
      <dsp:nvSpPr>
        <dsp:cNvPr id="0" name=""/>
        <dsp:cNvSpPr/>
      </dsp:nvSpPr>
      <dsp:spPr>
        <a:xfrm rot="667692">
          <a:off x="5501346" y="2276975"/>
          <a:ext cx="1258203" cy="3399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502305" y="2335117"/>
        <a:ext cx="1156229" cy="203948"/>
      </dsp:txXfrm>
    </dsp:sp>
    <dsp:sp modelId="{E5B4B3C9-8B05-F44B-B2B8-6E0532F659B5}">
      <dsp:nvSpPr>
        <dsp:cNvPr id="0" name=""/>
        <dsp:cNvSpPr/>
      </dsp:nvSpPr>
      <dsp:spPr>
        <a:xfrm>
          <a:off x="6856866" y="2305680"/>
          <a:ext cx="1409092" cy="845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Non-Functional Requirements</a:t>
          </a:r>
        </a:p>
      </dsp:txBody>
      <dsp:txXfrm>
        <a:off x="6881629" y="2330443"/>
        <a:ext cx="1359566" cy="795929"/>
      </dsp:txXfrm>
    </dsp:sp>
    <dsp:sp modelId="{419801EE-55AC-9C4A-BC57-E2DFBA118C4D}">
      <dsp:nvSpPr>
        <dsp:cNvPr id="0" name=""/>
        <dsp:cNvSpPr/>
      </dsp:nvSpPr>
      <dsp:spPr>
        <a:xfrm rot="19628535">
          <a:off x="5491289" y="1483339"/>
          <a:ext cx="752212" cy="2792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5497991" y="1561922"/>
        <a:ext cx="668430" cy="167563"/>
      </dsp:txXfrm>
    </dsp:sp>
    <dsp:sp modelId="{9FD53DA4-B2EC-7843-8334-B829A1EF4F4B}">
      <dsp:nvSpPr>
        <dsp:cNvPr id="0" name=""/>
        <dsp:cNvSpPr/>
      </dsp:nvSpPr>
      <dsp:spPr>
        <a:xfrm>
          <a:off x="6718880" y="1005835"/>
          <a:ext cx="1409092" cy="845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Functional Requirements</a:t>
          </a:r>
        </a:p>
      </dsp:txBody>
      <dsp:txXfrm>
        <a:off x="6743643" y="1030598"/>
        <a:ext cx="1359566" cy="7959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C3E09-20AB-5748-A499-0A28BF4A6BBE}">
      <dsp:nvSpPr>
        <dsp:cNvPr id="0" name=""/>
        <dsp:cNvSpPr/>
      </dsp:nvSpPr>
      <dsp:spPr>
        <a:xfrm>
          <a:off x="3607" y="0"/>
          <a:ext cx="3154178" cy="5000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84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High-level</a:t>
          </a:r>
        </a:p>
      </dsp:txBody>
      <dsp:txXfrm>
        <a:off x="3607" y="0"/>
        <a:ext cx="3029162" cy="500063"/>
      </dsp:txXfrm>
    </dsp:sp>
    <dsp:sp modelId="{7DEFFFBF-DC6C-BF43-A60C-38D534249DBD}">
      <dsp:nvSpPr>
        <dsp:cNvPr id="0" name=""/>
        <dsp:cNvSpPr/>
      </dsp:nvSpPr>
      <dsp:spPr>
        <a:xfrm>
          <a:off x="2526949" y="0"/>
          <a:ext cx="3154178" cy="5000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Moderate</a:t>
          </a:r>
        </a:p>
      </dsp:txBody>
      <dsp:txXfrm>
        <a:off x="2776981" y="0"/>
        <a:ext cx="2654115" cy="500063"/>
      </dsp:txXfrm>
    </dsp:sp>
    <dsp:sp modelId="{4FE193AA-2A13-454F-9C34-DAA893788B1A}">
      <dsp:nvSpPr>
        <dsp:cNvPr id="0" name=""/>
        <dsp:cNvSpPr/>
      </dsp:nvSpPr>
      <dsp:spPr>
        <a:xfrm>
          <a:off x="4952316" y="0"/>
          <a:ext cx="3154178" cy="5000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Detailed</a:t>
          </a:r>
        </a:p>
      </dsp:txBody>
      <dsp:txXfrm>
        <a:off x="5202348" y="0"/>
        <a:ext cx="2654115" cy="5000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98FA3-AC58-AE4A-B7C4-A58A4907DD17}">
      <dsp:nvSpPr>
        <dsp:cNvPr id="0" name=""/>
        <dsp:cNvSpPr/>
      </dsp:nvSpPr>
      <dsp:spPr>
        <a:xfrm>
          <a:off x="4163838" y="3095847"/>
          <a:ext cx="268634" cy="577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317" y="0"/>
              </a:lnTo>
              <a:lnTo>
                <a:pt x="134317" y="577564"/>
              </a:lnTo>
              <a:lnTo>
                <a:pt x="268634" y="577564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EAE069-C5D8-C541-BB2F-451E55D3A10F}">
      <dsp:nvSpPr>
        <dsp:cNvPr id="0" name=""/>
        <dsp:cNvSpPr/>
      </dsp:nvSpPr>
      <dsp:spPr>
        <a:xfrm>
          <a:off x="4163838" y="3050127"/>
          <a:ext cx="2686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8634" y="45720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82D73E-8AEF-0448-92C7-557BAE39A6A7}">
      <dsp:nvSpPr>
        <dsp:cNvPr id="0" name=""/>
        <dsp:cNvSpPr/>
      </dsp:nvSpPr>
      <dsp:spPr>
        <a:xfrm>
          <a:off x="4163838" y="2518283"/>
          <a:ext cx="268634" cy="577564"/>
        </a:xfrm>
        <a:custGeom>
          <a:avLst/>
          <a:gdLst/>
          <a:ahLst/>
          <a:cxnLst/>
          <a:rect l="0" t="0" r="0" b="0"/>
          <a:pathLst>
            <a:path>
              <a:moveTo>
                <a:pt x="0" y="577564"/>
              </a:moveTo>
              <a:lnTo>
                <a:pt x="134317" y="577564"/>
              </a:lnTo>
              <a:lnTo>
                <a:pt x="134317" y="0"/>
              </a:lnTo>
              <a:lnTo>
                <a:pt x="268634" y="0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B5164-BAB4-5845-B30D-1E4414C502CF}">
      <dsp:nvSpPr>
        <dsp:cNvPr id="0" name=""/>
        <dsp:cNvSpPr/>
      </dsp:nvSpPr>
      <dsp:spPr>
        <a:xfrm>
          <a:off x="4163838" y="1074371"/>
          <a:ext cx="268634" cy="866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317" y="0"/>
              </a:lnTo>
              <a:lnTo>
                <a:pt x="134317" y="866347"/>
              </a:lnTo>
              <a:lnTo>
                <a:pt x="268634" y="866347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1E826-73FD-544F-BD6E-C39A81CFB5F8}">
      <dsp:nvSpPr>
        <dsp:cNvPr id="0" name=""/>
        <dsp:cNvSpPr/>
      </dsp:nvSpPr>
      <dsp:spPr>
        <a:xfrm>
          <a:off x="4163838" y="1074371"/>
          <a:ext cx="268634" cy="288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317" y="0"/>
              </a:lnTo>
              <a:lnTo>
                <a:pt x="134317" y="288782"/>
              </a:lnTo>
              <a:lnTo>
                <a:pt x="268634" y="28878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6FC2A-7F0B-6E43-AB6E-F12D69A4104A}">
      <dsp:nvSpPr>
        <dsp:cNvPr id="0" name=""/>
        <dsp:cNvSpPr/>
      </dsp:nvSpPr>
      <dsp:spPr>
        <a:xfrm>
          <a:off x="4163838" y="785589"/>
          <a:ext cx="268634" cy="288782"/>
        </a:xfrm>
        <a:custGeom>
          <a:avLst/>
          <a:gdLst/>
          <a:ahLst/>
          <a:cxnLst/>
          <a:rect l="0" t="0" r="0" b="0"/>
          <a:pathLst>
            <a:path>
              <a:moveTo>
                <a:pt x="0" y="288782"/>
              </a:moveTo>
              <a:lnTo>
                <a:pt x="134317" y="288782"/>
              </a:lnTo>
              <a:lnTo>
                <a:pt x="134317" y="0"/>
              </a:lnTo>
              <a:lnTo>
                <a:pt x="268634" y="0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0C021-52A6-2440-B440-6716DDA3E683}">
      <dsp:nvSpPr>
        <dsp:cNvPr id="0" name=""/>
        <dsp:cNvSpPr/>
      </dsp:nvSpPr>
      <dsp:spPr>
        <a:xfrm>
          <a:off x="4163838" y="208024"/>
          <a:ext cx="268634" cy="866347"/>
        </a:xfrm>
        <a:custGeom>
          <a:avLst/>
          <a:gdLst/>
          <a:ahLst/>
          <a:cxnLst/>
          <a:rect l="0" t="0" r="0" b="0"/>
          <a:pathLst>
            <a:path>
              <a:moveTo>
                <a:pt x="0" y="866347"/>
              </a:moveTo>
              <a:lnTo>
                <a:pt x="134317" y="866347"/>
              </a:lnTo>
              <a:lnTo>
                <a:pt x="134317" y="0"/>
              </a:lnTo>
              <a:lnTo>
                <a:pt x="268634" y="0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DD7FC6-F965-7E4D-9230-A8D0BFA696AC}">
      <dsp:nvSpPr>
        <dsp:cNvPr id="0" name=""/>
        <dsp:cNvSpPr/>
      </dsp:nvSpPr>
      <dsp:spPr>
        <a:xfrm>
          <a:off x="2820664" y="869537"/>
          <a:ext cx="1343173" cy="409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/>
            <a:t>Introduction</a:t>
          </a:r>
          <a:endParaRPr lang="en-US" sz="1500" kern="1200"/>
        </a:p>
      </dsp:txBody>
      <dsp:txXfrm>
        <a:off x="2820664" y="869537"/>
        <a:ext cx="1343173" cy="409667"/>
      </dsp:txXfrm>
    </dsp:sp>
    <dsp:sp modelId="{EBA7D709-960A-ED41-B4A0-8B5DD16C981B}">
      <dsp:nvSpPr>
        <dsp:cNvPr id="0" name=""/>
        <dsp:cNvSpPr/>
      </dsp:nvSpPr>
      <dsp:spPr>
        <a:xfrm>
          <a:off x="4432473" y="3190"/>
          <a:ext cx="1343173" cy="409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/>
            <a:t>Purpose </a:t>
          </a:r>
          <a:endParaRPr lang="en-US" sz="1500" kern="1200"/>
        </a:p>
      </dsp:txBody>
      <dsp:txXfrm>
        <a:off x="4432473" y="3190"/>
        <a:ext cx="1343173" cy="409667"/>
      </dsp:txXfrm>
    </dsp:sp>
    <dsp:sp modelId="{7B67D108-4B20-3D45-A5E5-357E51E6AEE2}">
      <dsp:nvSpPr>
        <dsp:cNvPr id="0" name=""/>
        <dsp:cNvSpPr/>
      </dsp:nvSpPr>
      <dsp:spPr>
        <a:xfrm>
          <a:off x="4432473" y="580755"/>
          <a:ext cx="1343173" cy="409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/>
            <a:t>Scope</a:t>
          </a:r>
          <a:endParaRPr lang="en-US" sz="1500" kern="1200"/>
        </a:p>
      </dsp:txBody>
      <dsp:txXfrm>
        <a:off x="4432473" y="580755"/>
        <a:ext cx="1343173" cy="409667"/>
      </dsp:txXfrm>
    </dsp:sp>
    <dsp:sp modelId="{C19DA99C-6B07-DB49-882F-A7967B750370}">
      <dsp:nvSpPr>
        <dsp:cNvPr id="0" name=""/>
        <dsp:cNvSpPr/>
      </dsp:nvSpPr>
      <dsp:spPr>
        <a:xfrm>
          <a:off x="4432473" y="1158319"/>
          <a:ext cx="1343173" cy="409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Definitions</a:t>
          </a:r>
          <a:endParaRPr lang="en-US" sz="1500" kern="1200"/>
        </a:p>
      </dsp:txBody>
      <dsp:txXfrm>
        <a:off x="4432473" y="1158319"/>
        <a:ext cx="1343173" cy="409667"/>
      </dsp:txXfrm>
    </dsp:sp>
    <dsp:sp modelId="{FFD11719-A620-7644-82C2-CB7F6482CDD9}">
      <dsp:nvSpPr>
        <dsp:cNvPr id="0" name=""/>
        <dsp:cNvSpPr/>
      </dsp:nvSpPr>
      <dsp:spPr>
        <a:xfrm>
          <a:off x="4432473" y="1735884"/>
          <a:ext cx="1343173" cy="409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Assumptions</a:t>
          </a:r>
          <a:endParaRPr lang="en-US" sz="1500" kern="1200"/>
        </a:p>
      </dsp:txBody>
      <dsp:txXfrm>
        <a:off x="4432473" y="1735884"/>
        <a:ext cx="1343173" cy="409667"/>
      </dsp:txXfrm>
    </dsp:sp>
    <dsp:sp modelId="{0EFCCE07-8C20-1441-AD88-ED06DB405EC0}">
      <dsp:nvSpPr>
        <dsp:cNvPr id="0" name=""/>
        <dsp:cNvSpPr/>
      </dsp:nvSpPr>
      <dsp:spPr>
        <a:xfrm>
          <a:off x="2820664" y="2891013"/>
          <a:ext cx="1343173" cy="409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Requirements</a:t>
          </a:r>
          <a:endParaRPr lang="en-US" sz="1500" kern="1200"/>
        </a:p>
      </dsp:txBody>
      <dsp:txXfrm>
        <a:off x="2820664" y="2891013"/>
        <a:ext cx="1343173" cy="409667"/>
      </dsp:txXfrm>
    </dsp:sp>
    <dsp:sp modelId="{6A1CC201-C6E1-774A-8764-41B96238404B}">
      <dsp:nvSpPr>
        <dsp:cNvPr id="0" name=""/>
        <dsp:cNvSpPr/>
      </dsp:nvSpPr>
      <dsp:spPr>
        <a:xfrm>
          <a:off x="4432473" y="2313449"/>
          <a:ext cx="1343173" cy="409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Functional</a:t>
          </a:r>
          <a:endParaRPr lang="en-US" sz="1500" kern="1200"/>
        </a:p>
      </dsp:txBody>
      <dsp:txXfrm>
        <a:off x="4432473" y="2313449"/>
        <a:ext cx="1343173" cy="409667"/>
      </dsp:txXfrm>
    </dsp:sp>
    <dsp:sp modelId="{7F198295-EA4B-1C4E-B50D-9220C230E165}">
      <dsp:nvSpPr>
        <dsp:cNvPr id="0" name=""/>
        <dsp:cNvSpPr/>
      </dsp:nvSpPr>
      <dsp:spPr>
        <a:xfrm>
          <a:off x="4432473" y="2891013"/>
          <a:ext cx="1343173" cy="409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Non-Functional</a:t>
          </a:r>
          <a:endParaRPr lang="en-US" sz="1500" kern="1200"/>
        </a:p>
      </dsp:txBody>
      <dsp:txXfrm>
        <a:off x="4432473" y="2891013"/>
        <a:ext cx="1343173" cy="409667"/>
      </dsp:txXfrm>
    </dsp:sp>
    <dsp:sp modelId="{288C9306-B485-7749-B262-79BE890E99A8}">
      <dsp:nvSpPr>
        <dsp:cNvPr id="0" name=""/>
        <dsp:cNvSpPr/>
      </dsp:nvSpPr>
      <dsp:spPr>
        <a:xfrm>
          <a:off x="4432473" y="3468578"/>
          <a:ext cx="1343173" cy="409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Interface</a:t>
          </a:r>
          <a:endParaRPr lang="en-US" sz="1500" kern="1200"/>
        </a:p>
      </dsp:txBody>
      <dsp:txXfrm>
        <a:off x="4432473" y="3468578"/>
        <a:ext cx="1343173" cy="4096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21A8A-A622-4748-A10C-CDD8D689F359}">
      <dsp:nvSpPr>
        <dsp:cNvPr id="0" name=""/>
        <dsp:cNvSpPr/>
      </dsp:nvSpPr>
      <dsp:spPr>
        <a:xfrm>
          <a:off x="0" y="393440"/>
          <a:ext cx="9618133" cy="15939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458216" rIns="74647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2200" kern="1200"/>
            <a:t>Database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2200" kern="1200"/>
            <a:t>Class diagram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2200" kern="1200"/>
            <a:t>Flowcharts</a:t>
          </a:r>
          <a:endParaRPr lang="en-US" sz="2200" kern="1200"/>
        </a:p>
      </dsp:txBody>
      <dsp:txXfrm>
        <a:off x="0" y="393440"/>
        <a:ext cx="9618133" cy="1593900"/>
      </dsp:txXfrm>
    </dsp:sp>
    <dsp:sp modelId="{E21F9B48-ECB7-5F4D-BAFD-E812809066A5}">
      <dsp:nvSpPr>
        <dsp:cNvPr id="0" name=""/>
        <dsp:cNvSpPr/>
      </dsp:nvSpPr>
      <dsp:spPr>
        <a:xfrm>
          <a:off x="480906" y="68720"/>
          <a:ext cx="6732693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Other system architecture</a:t>
          </a:r>
          <a:endParaRPr lang="en-US" sz="2200" kern="1200"/>
        </a:p>
      </dsp:txBody>
      <dsp:txXfrm>
        <a:off x="512609" y="100423"/>
        <a:ext cx="6669287" cy="586034"/>
      </dsp:txXfrm>
    </dsp:sp>
    <dsp:sp modelId="{7E5EAF9A-6E45-794A-9303-F95AA656BEA9}">
      <dsp:nvSpPr>
        <dsp:cNvPr id="0" name=""/>
        <dsp:cNvSpPr/>
      </dsp:nvSpPr>
      <dsp:spPr>
        <a:xfrm>
          <a:off x="0" y="2430861"/>
          <a:ext cx="9618133" cy="15939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458216" rIns="74647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2200" kern="1200"/>
            <a:t>Plan for future changes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2200" kern="1200"/>
            <a:t>Plan for contingencies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2200" kern="1200"/>
            <a:t>Anticipate scope shifts</a:t>
          </a:r>
          <a:endParaRPr lang="en-US" sz="2200" kern="1200"/>
        </a:p>
      </dsp:txBody>
      <dsp:txXfrm>
        <a:off x="0" y="2430861"/>
        <a:ext cx="9618133" cy="1593900"/>
      </dsp:txXfrm>
    </dsp:sp>
    <dsp:sp modelId="{66F6B195-7A86-A246-9954-DE2ED59EF63A}">
      <dsp:nvSpPr>
        <dsp:cNvPr id="0" name=""/>
        <dsp:cNvSpPr/>
      </dsp:nvSpPr>
      <dsp:spPr>
        <a:xfrm>
          <a:off x="480906" y="2106141"/>
          <a:ext cx="6732693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System Evolution</a:t>
          </a:r>
          <a:endParaRPr lang="en-US" sz="2200" kern="1200"/>
        </a:p>
      </dsp:txBody>
      <dsp:txXfrm>
        <a:off x="512609" y="2137844"/>
        <a:ext cx="6669287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9FE84-5820-40FF-BD5D-93329ABE35A7}">
      <dsp:nvSpPr>
        <dsp:cNvPr id="0" name=""/>
        <dsp:cNvSpPr/>
      </dsp:nvSpPr>
      <dsp:spPr>
        <a:xfrm>
          <a:off x="0" y="3768"/>
          <a:ext cx="6692813" cy="8026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2D419-28FE-42FD-90F5-99509151F6A0}">
      <dsp:nvSpPr>
        <dsp:cNvPr id="0" name=""/>
        <dsp:cNvSpPr/>
      </dsp:nvSpPr>
      <dsp:spPr>
        <a:xfrm>
          <a:off x="242789" y="184355"/>
          <a:ext cx="441434" cy="4414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DA67D-0E4C-4FA2-ADB0-B34664AC5188}">
      <dsp:nvSpPr>
        <dsp:cNvPr id="0" name=""/>
        <dsp:cNvSpPr/>
      </dsp:nvSpPr>
      <dsp:spPr>
        <a:xfrm>
          <a:off x="927013" y="3768"/>
          <a:ext cx="5765800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Details of each step of the project, operations that perform by at each level.</a:t>
          </a:r>
        </a:p>
      </dsp:txBody>
      <dsp:txXfrm>
        <a:off x="927013" y="3768"/>
        <a:ext cx="5765800" cy="802608"/>
      </dsp:txXfrm>
    </dsp:sp>
    <dsp:sp modelId="{0C366F85-86BB-45D4-8EF1-2CFAC6874708}">
      <dsp:nvSpPr>
        <dsp:cNvPr id="0" name=""/>
        <dsp:cNvSpPr/>
      </dsp:nvSpPr>
      <dsp:spPr>
        <a:xfrm>
          <a:off x="0" y="1007029"/>
          <a:ext cx="6692813" cy="8026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4605B0-8031-48D2-AD9A-BE9DD505036A}">
      <dsp:nvSpPr>
        <dsp:cNvPr id="0" name=""/>
        <dsp:cNvSpPr/>
      </dsp:nvSpPr>
      <dsp:spPr>
        <a:xfrm>
          <a:off x="242789" y="1187616"/>
          <a:ext cx="441434" cy="4414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4E463-A21D-49B3-883C-C0BCDF5036D8}">
      <dsp:nvSpPr>
        <dsp:cNvPr id="0" name=""/>
        <dsp:cNvSpPr/>
      </dsp:nvSpPr>
      <dsp:spPr>
        <a:xfrm>
          <a:off x="927013" y="1007029"/>
          <a:ext cx="5765800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Description of the project systems requirements, that meets the applicability and general needs.</a:t>
          </a:r>
        </a:p>
      </dsp:txBody>
      <dsp:txXfrm>
        <a:off x="927013" y="1007029"/>
        <a:ext cx="5765800" cy="802608"/>
      </dsp:txXfrm>
    </dsp:sp>
    <dsp:sp modelId="{534E6B64-C95B-4DE3-AEAA-6FE03C911EDD}">
      <dsp:nvSpPr>
        <dsp:cNvPr id="0" name=""/>
        <dsp:cNvSpPr/>
      </dsp:nvSpPr>
      <dsp:spPr>
        <a:xfrm>
          <a:off x="0" y="2010290"/>
          <a:ext cx="6692813" cy="8026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657DF-21EC-40A6-852A-350661DB7E2E}">
      <dsp:nvSpPr>
        <dsp:cNvPr id="0" name=""/>
        <dsp:cNvSpPr/>
      </dsp:nvSpPr>
      <dsp:spPr>
        <a:xfrm>
          <a:off x="242789" y="2190877"/>
          <a:ext cx="441434" cy="4414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CC32A-BE21-495F-83FB-54C6E9FB0E52}">
      <dsp:nvSpPr>
        <dsp:cNvPr id="0" name=""/>
        <dsp:cNvSpPr/>
      </dsp:nvSpPr>
      <dsp:spPr>
        <a:xfrm>
          <a:off x="927013" y="2010290"/>
          <a:ext cx="5765800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Description of the information, inputs require into the system, or for the system.</a:t>
          </a:r>
        </a:p>
      </dsp:txBody>
      <dsp:txXfrm>
        <a:off x="927013" y="2010290"/>
        <a:ext cx="5765800" cy="802608"/>
      </dsp:txXfrm>
    </dsp:sp>
    <dsp:sp modelId="{0E083EA3-0E4A-40FA-8678-000F28BE8F42}">
      <dsp:nvSpPr>
        <dsp:cNvPr id="0" name=""/>
        <dsp:cNvSpPr/>
      </dsp:nvSpPr>
      <dsp:spPr>
        <a:xfrm>
          <a:off x="0" y="3013551"/>
          <a:ext cx="6692813" cy="8026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44C92-BF1A-41F3-B79D-9732B15ADB2F}">
      <dsp:nvSpPr>
        <dsp:cNvPr id="0" name=""/>
        <dsp:cNvSpPr/>
      </dsp:nvSpPr>
      <dsp:spPr>
        <a:xfrm>
          <a:off x="242789" y="3194138"/>
          <a:ext cx="441434" cy="4414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92882-67A8-43B9-8B39-BAF500F6C3C4}">
      <dsp:nvSpPr>
        <dsp:cNvPr id="0" name=""/>
        <dsp:cNvSpPr/>
      </dsp:nvSpPr>
      <dsp:spPr>
        <a:xfrm>
          <a:off x="927013" y="3013551"/>
          <a:ext cx="5765800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Information of general process mapping, that is workflows performed by the system. </a:t>
          </a:r>
        </a:p>
      </dsp:txBody>
      <dsp:txXfrm>
        <a:off x="927013" y="3013551"/>
        <a:ext cx="5765800" cy="802608"/>
      </dsp:txXfrm>
    </dsp:sp>
    <dsp:sp modelId="{9E599D9A-868C-4864-B613-E713F0F389C7}">
      <dsp:nvSpPr>
        <dsp:cNvPr id="0" name=""/>
        <dsp:cNvSpPr/>
      </dsp:nvSpPr>
      <dsp:spPr>
        <a:xfrm>
          <a:off x="0" y="4016812"/>
          <a:ext cx="6692813" cy="8026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4B8FFA-6FAE-4130-952C-6161CC66295C}">
      <dsp:nvSpPr>
        <dsp:cNvPr id="0" name=""/>
        <dsp:cNvSpPr/>
      </dsp:nvSpPr>
      <dsp:spPr>
        <a:xfrm>
          <a:off x="242789" y="4197399"/>
          <a:ext cx="441434" cy="4414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9101A-3E54-4481-8EFD-A6126233ABB9}">
      <dsp:nvSpPr>
        <dsp:cNvPr id="0" name=""/>
        <dsp:cNvSpPr/>
      </dsp:nvSpPr>
      <dsp:spPr>
        <a:xfrm>
          <a:off x="927013" y="4016812"/>
          <a:ext cx="5765800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Details of the responsible personnel, who will handle the information, input the queries and details.**  </a:t>
          </a:r>
        </a:p>
      </dsp:txBody>
      <dsp:txXfrm>
        <a:off x="927013" y="4016812"/>
        <a:ext cx="5765800" cy="8026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5231C-D9EB-44E2-9649-820903B7F49B}">
      <dsp:nvSpPr>
        <dsp:cNvPr id="0" name=""/>
        <dsp:cNvSpPr/>
      </dsp:nvSpPr>
      <dsp:spPr>
        <a:xfrm>
          <a:off x="0" y="499"/>
          <a:ext cx="9618133" cy="1169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374D3B-4876-4EF5-B2F1-661F0F2F4B8A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7EE1F-2568-4504-BE12-13E8D4E3B9E5}">
      <dsp:nvSpPr>
        <dsp:cNvPr id="0" name=""/>
        <dsp:cNvSpPr/>
      </dsp:nvSpPr>
      <dsp:spPr>
        <a:xfrm>
          <a:off x="1350519" y="499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Specify the functional and non-functional requirements for your project. </a:t>
          </a:r>
          <a:endParaRPr lang="en-US" sz="2500" kern="1200" dirty="0"/>
        </a:p>
      </dsp:txBody>
      <dsp:txXfrm>
        <a:off x="1350519" y="499"/>
        <a:ext cx="8267613" cy="1169280"/>
      </dsp:txXfrm>
    </dsp:sp>
    <dsp:sp modelId="{8157DF51-1093-4FFD-B5EA-2FE30F541030}">
      <dsp:nvSpPr>
        <dsp:cNvPr id="0" name=""/>
        <dsp:cNvSpPr/>
      </dsp:nvSpPr>
      <dsp:spPr>
        <a:xfrm>
          <a:off x="0" y="1462100"/>
          <a:ext cx="9618133" cy="1169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1E41D-2544-4FF4-A947-4C2C704C2C22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C2D46-F591-45AA-BAE9-026E501F2A18}">
      <dsp:nvSpPr>
        <dsp:cNvPr id="0" name=""/>
        <dsp:cNvSpPr/>
      </dsp:nvSpPr>
      <dsp:spPr>
        <a:xfrm>
          <a:off x="1350519" y="1462100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Make a GUI if applicable.</a:t>
          </a:r>
        </a:p>
      </dsp:txBody>
      <dsp:txXfrm>
        <a:off x="1350519" y="1462100"/>
        <a:ext cx="8267613" cy="1169280"/>
      </dsp:txXfrm>
    </dsp:sp>
    <dsp:sp modelId="{C9ACE2A2-C078-48F8-B00A-15E24FFB56EC}">
      <dsp:nvSpPr>
        <dsp:cNvPr id="0" name=""/>
        <dsp:cNvSpPr/>
      </dsp:nvSpPr>
      <dsp:spPr>
        <a:xfrm>
          <a:off x="0" y="2923701"/>
          <a:ext cx="9618133" cy="11692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FE0A3-6620-4981-8595-93DC173E9842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92982-419E-4ADC-9D87-A54BF0F964D4}">
      <dsp:nvSpPr>
        <dsp:cNvPr id="0" name=""/>
        <dsp:cNvSpPr/>
      </dsp:nvSpPr>
      <dsp:spPr>
        <a:xfrm>
          <a:off x="1350519" y="2923701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For</a:t>
          </a:r>
          <a:r>
            <a:rPr lang="en-US" sz="2500" kern="1200" baseline="0" dirty="0"/>
            <a:t> every requirement decide the scope and description. </a:t>
          </a:r>
          <a:endParaRPr lang="en-US" sz="2500" kern="1200" dirty="0"/>
        </a:p>
      </dsp:txBody>
      <dsp:txXfrm>
        <a:off x="1350519" y="2923701"/>
        <a:ext cx="8267613" cy="1169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0A1-EAB0-6548-9995-A3116E93CE83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>
                <a:solidFill>
                  <a:schemeClr val="tx1">
                    <a:lumMod val="50000"/>
                  </a:schemeClr>
                </a:solidFill>
              </a:rPr>
              <a:t>Slides by: Mansi Udani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F226-AB4D-FC46-8C89-5191509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9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0A1-EAB0-6548-9995-A3116E93CE83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F226-AB4D-FC46-8C89-5191509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2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0A1-EAB0-6548-9995-A3116E93CE83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F226-AB4D-FC46-8C89-5191509DE7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5434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0A1-EAB0-6548-9995-A3116E93CE83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F226-AB4D-FC46-8C89-5191509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2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0A1-EAB0-6548-9995-A3116E93CE83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F226-AB4D-FC46-8C89-5191509DE7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5334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0A1-EAB0-6548-9995-A3116E93CE83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F226-AB4D-FC46-8C89-5191509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28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0A1-EAB0-6548-9995-A3116E93CE83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F226-AB4D-FC46-8C89-5191509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3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0A1-EAB0-6548-9995-A3116E93CE83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F226-AB4D-FC46-8C89-5191509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25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10363827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54D0-D688-4E49-8FF3-F8D4FDC3B676}" type="datetimeFigureOut">
              <a:rPr lang="en-IE" smtClean="0"/>
              <a:t>09/02/2022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15F0-3E0D-458D-BA9A-49C5D3FD9B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584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0A1-EAB0-6548-9995-A3116E93CE83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F226-AB4D-FC46-8C89-5191509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0A1-EAB0-6548-9995-A3116E93CE83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F226-AB4D-FC46-8C89-5191509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0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0A1-EAB0-6548-9995-A3116E93CE83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F226-AB4D-FC46-8C89-5191509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9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0A1-EAB0-6548-9995-A3116E93CE83}" type="datetimeFigureOut">
              <a:rPr lang="en-US" smtClean="0"/>
              <a:t>2/9/22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F226-AB4D-FC46-8C89-5191509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4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0A1-EAB0-6548-9995-A3116E93CE83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F226-AB4D-FC46-8C89-5191509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0A1-EAB0-6548-9995-A3116E93CE83}" type="datetimeFigureOut">
              <a:rPr lang="en-US" smtClean="0"/>
              <a:t>2/9/22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F226-AB4D-FC46-8C89-5191509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8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0A1-EAB0-6548-9995-A3116E93CE83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F226-AB4D-FC46-8C89-5191509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4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F226-AB4D-FC46-8C89-5191509DE7E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0A1-EAB0-6548-9995-A3116E93CE83}" type="datetimeFigureOut">
              <a:rPr lang="en-US" smtClean="0"/>
              <a:t>2/9/22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2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E814156-CAC9-4244-960F-BF5F0E9FCE23}"/>
              </a:ext>
            </a:extLst>
          </p:cNvPr>
          <p:cNvSpPr txBox="1">
            <a:spLocks/>
          </p:cNvSpPr>
          <p:nvPr userDrawn="1"/>
        </p:nvSpPr>
        <p:spPr>
          <a:xfrm>
            <a:off x="110862" y="6492875"/>
            <a:ext cx="62976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Slides by: Mansi Udani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9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9.00872.pdf" TargetMode="External"/><Relationship Id="rId2" Type="http://schemas.openxmlformats.org/officeDocument/2006/relationships/hyperlink" Target="https://arxiv.org/pdf/1908.04674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tepress.org/Papers/2018/66945/66945.pdf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B2BC-CCB0-7541-88D0-EB810C9D2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Module </a:t>
            </a:r>
            <a:br>
              <a:rPr lang="en-US" dirty="0"/>
            </a:br>
            <a:r>
              <a:rPr lang="en-US" dirty="0"/>
              <a:t>Week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BCBE3-F5F0-2543-B142-E9F8AFEBAA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By: Mansi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F0E7E-26A6-704B-B49E-D6DB38556C8C}"/>
              </a:ext>
            </a:extLst>
          </p:cNvPr>
          <p:cNvSpPr txBox="1"/>
          <p:nvPr/>
        </p:nvSpPr>
        <p:spPr>
          <a:xfrm>
            <a:off x="127001" y="6532421"/>
            <a:ext cx="3517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tx1">
                    <a:lumMod val="50000"/>
                  </a:schemeClr>
                </a:solidFill>
              </a:rPr>
              <a:t>Slides by: Mansi Udani </a:t>
            </a:r>
          </a:p>
        </p:txBody>
      </p:sp>
    </p:spTree>
    <p:extLst>
      <p:ext uri="{BB962C8B-B14F-4D97-AF65-F5344CB8AC3E}">
        <p14:creationId xmlns:p14="http://schemas.microsoft.com/office/powerpoint/2010/main" val="477682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F81E-99B4-E143-90AA-2138017D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Functional vs 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8DA5E-8E78-AB4A-982A-B29BF1FD4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sz="2000" dirty="0"/>
          </a:p>
          <a:p>
            <a:pPr fontAlgn="base"/>
            <a:r>
              <a:rPr lang="en-US" sz="2000" dirty="0"/>
              <a:t>Functional requirements describe ways a product must behave. </a:t>
            </a:r>
          </a:p>
          <a:p>
            <a:pPr fontAlgn="base"/>
            <a:r>
              <a:rPr lang="en-US" sz="2000" dirty="0"/>
              <a:t>Nonfunctional requirements, also known as quality attributes, describe the general software characteristics. </a:t>
            </a:r>
          </a:p>
          <a:p>
            <a:pPr fontAlgn="base"/>
            <a:r>
              <a:rPr lang="en-US" sz="2000" dirty="0"/>
              <a:t>Functional requirements: The system must do [requirement].</a:t>
            </a:r>
          </a:p>
          <a:p>
            <a:pPr fontAlgn="base"/>
            <a:r>
              <a:rPr lang="en-US" sz="2000" dirty="0"/>
              <a:t>Non-functional requirement: The system shall be [requirement].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09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F81E-99B4-E143-90AA-2138017D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74" y="2032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Functional vs Non-Functional Requirements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727123-1396-C74C-96E5-96A15F5C50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46891" y="1613429"/>
          <a:ext cx="858123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500">
                  <a:extLst>
                    <a:ext uri="{9D8B030D-6E8A-4147-A177-3AD203B41FA5}">
                      <a16:colId xmlns:a16="http://schemas.microsoft.com/office/drawing/2014/main" val="2046855325"/>
                    </a:ext>
                  </a:extLst>
                </a:gridCol>
                <a:gridCol w="3493293">
                  <a:extLst>
                    <a:ext uri="{9D8B030D-6E8A-4147-A177-3AD203B41FA5}">
                      <a16:colId xmlns:a16="http://schemas.microsoft.com/office/drawing/2014/main" val="18167933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4071712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5D5D5D"/>
                          </a:solidFill>
                          <a:effectLst/>
                          <a:latin typeface="inherit"/>
                        </a:rPr>
                        <a:t>Parameters</a:t>
                      </a:r>
                      <a:endParaRPr lang="en-US" sz="1600" b="0" dirty="0">
                        <a:solidFill>
                          <a:srgbClr val="5D5D5D"/>
                        </a:solidFill>
                        <a:effectLst/>
                        <a:latin typeface="Poppins" pitchFamily="2" charset="77"/>
                      </a:endParaRPr>
                    </a:p>
                  </a:txBody>
                  <a:tcPr marL="190500" marR="1905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rgbClr val="5D5D5D"/>
                          </a:solidFill>
                          <a:effectLst/>
                          <a:latin typeface="inherit"/>
                        </a:rPr>
                        <a:t>Functional Requirement</a:t>
                      </a:r>
                      <a:endParaRPr lang="en-US" sz="1600" b="0">
                        <a:solidFill>
                          <a:srgbClr val="5D5D5D"/>
                        </a:solidFill>
                        <a:effectLst/>
                        <a:latin typeface="Poppins" pitchFamily="2" charset="77"/>
                      </a:endParaRPr>
                    </a:p>
                  </a:txBody>
                  <a:tcPr marL="190500" marR="1905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rgbClr val="5D5D5D"/>
                          </a:solidFill>
                          <a:effectLst/>
                          <a:latin typeface="inherit"/>
                        </a:rPr>
                        <a:t>Non-Functional Requirement</a:t>
                      </a:r>
                      <a:endParaRPr lang="en-US" sz="1600" b="0">
                        <a:solidFill>
                          <a:srgbClr val="5D5D5D"/>
                        </a:solidFill>
                        <a:effectLst/>
                        <a:latin typeface="Poppins" pitchFamily="2" charset="77"/>
                      </a:endParaRPr>
                    </a:p>
                  </a:txBody>
                  <a:tcPr marL="190500" marR="190500" marT="76200" marB="76200" anchor="ctr"/>
                </a:tc>
                <a:extLst>
                  <a:ext uri="{0D108BD9-81ED-4DB2-BD59-A6C34878D82A}">
                    <a16:rowId xmlns:a16="http://schemas.microsoft.com/office/drawing/2014/main" val="268966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rgbClr val="5D5D5D"/>
                          </a:solidFill>
                          <a:effectLst/>
                          <a:latin typeface="Poppins" pitchFamily="2" charset="77"/>
                        </a:rPr>
                        <a:t>Requirement</a:t>
                      </a:r>
                    </a:p>
                  </a:txBody>
                  <a:tcPr marL="190500" marR="1905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5D5D5D"/>
                          </a:solidFill>
                          <a:effectLst/>
                          <a:latin typeface="Poppins" pitchFamily="2" charset="77"/>
                        </a:rPr>
                        <a:t>It is mandatory</a:t>
                      </a:r>
                    </a:p>
                  </a:txBody>
                  <a:tcPr marL="190500" marR="1905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5D5D5D"/>
                          </a:solidFill>
                          <a:effectLst/>
                          <a:latin typeface="Poppins" pitchFamily="2" charset="77"/>
                        </a:rPr>
                        <a:t>It is non-mandatory</a:t>
                      </a:r>
                    </a:p>
                  </a:txBody>
                  <a:tcPr marL="190500" marR="190500" marT="76200" marB="76200" anchor="ctr"/>
                </a:tc>
                <a:extLst>
                  <a:ext uri="{0D108BD9-81ED-4DB2-BD59-A6C34878D82A}">
                    <a16:rowId xmlns:a16="http://schemas.microsoft.com/office/drawing/2014/main" val="373920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rgbClr val="5D5D5D"/>
                          </a:solidFill>
                          <a:effectLst/>
                          <a:latin typeface="Poppins" pitchFamily="2" charset="77"/>
                        </a:rPr>
                        <a:t>Capturing type</a:t>
                      </a:r>
                    </a:p>
                  </a:txBody>
                  <a:tcPr marL="190500" marR="1905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5D5D5D"/>
                          </a:solidFill>
                          <a:effectLst/>
                          <a:latin typeface="Poppins" pitchFamily="2" charset="77"/>
                        </a:rPr>
                        <a:t>It is captured in the use case.</a:t>
                      </a:r>
                    </a:p>
                  </a:txBody>
                  <a:tcPr marL="190500" marR="1905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rgbClr val="5D5D5D"/>
                          </a:solidFill>
                          <a:effectLst/>
                          <a:latin typeface="Poppins" pitchFamily="2" charset="77"/>
                        </a:rPr>
                        <a:t>It is captured as a quality attribute.</a:t>
                      </a:r>
                    </a:p>
                  </a:txBody>
                  <a:tcPr marL="190500" marR="190500" marT="76200" marB="76200" anchor="ctr"/>
                </a:tc>
                <a:extLst>
                  <a:ext uri="{0D108BD9-81ED-4DB2-BD59-A6C34878D82A}">
                    <a16:rowId xmlns:a16="http://schemas.microsoft.com/office/drawing/2014/main" val="18092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rgbClr val="5D5D5D"/>
                          </a:solidFill>
                          <a:effectLst/>
                          <a:latin typeface="Poppins" pitchFamily="2" charset="77"/>
                        </a:rPr>
                        <a:t>End-result</a:t>
                      </a:r>
                    </a:p>
                  </a:txBody>
                  <a:tcPr marL="190500" marR="1905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5D5D5D"/>
                          </a:solidFill>
                          <a:effectLst/>
                          <a:latin typeface="Poppins" pitchFamily="2" charset="77"/>
                        </a:rPr>
                        <a:t>Product feature</a:t>
                      </a:r>
                    </a:p>
                  </a:txBody>
                  <a:tcPr marL="190500" marR="1905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rgbClr val="5D5D5D"/>
                          </a:solidFill>
                          <a:effectLst/>
                          <a:latin typeface="Poppins" pitchFamily="2" charset="77"/>
                        </a:rPr>
                        <a:t>Product properties</a:t>
                      </a:r>
                    </a:p>
                  </a:txBody>
                  <a:tcPr marL="190500" marR="190500" marT="76200" marB="76200" anchor="ctr"/>
                </a:tc>
                <a:extLst>
                  <a:ext uri="{0D108BD9-81ED-4DB2-BD59-A6C34878D82A}">
                    <a16:rowId xmlns:a16="http://schemas.microsoft.com/office/drawing/2014/main" val="138753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rgbClr val="5D5D5D"/>
                          </a:solidFill>
                          <a:effectLst/>
                          <a:latin typeface="Poppins" pitchFamily="2" charset="77"/>
                        </a:rPr>
                        <a:t>Capturing</a:t>
                      </a:r>
                    </a:p>
                  </a:txBody>
                  <a:tcPr marL="190500" marR="1905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5D5D5D"/>
                          </a:solidFill>
                          <a:effectLst/>
                          <a:latin typeface="Poppins" pitchFamily="2" charset="77"/>
                        </a:rPr>
                        <a:t>Easy to capture</a:t>
                      </a:r>
                    </a:p>
                  </a:txBody>
                  <a:tcPr marL="190500" marR="1905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rgbClr val="5D5D5D"/>
                          </a:solidFill>
                          <a:effectLst/>
                          <a:latin typeface="Poppins" pitchFamily="2" charset="77"/>
                        </a:rPr>
                        <a:t>Hard to capture</a:t>
                      </a:r>
                    </a:p>
                  </a:txBody>
                  <a:tcPr marL="190500" marR="190500" marT="76200" marB="76200" anchor="ctr"/>
                </a:tc>
                <a:extLst>
                  <a:ext uri="{0D108BD9-81ED-4DB2-BD59-A6C34878D82A}">
                    <a16:rowId xmlns:a16="http://schemas.microsoft.com/office/drawing/2014/main" val="215071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rgbClr val="5D5D5D"/>
                          </a:solidFill>
                          <a:effectLst/>
                          <a:latin typeface="Poppins" pitchFamily="2" charset="77"/>
                        </a:rPr>
                        <a:t>Objective</a:t>
                      </a:r>
                    </a:p>
                  </a:txBody>
                  <a:tcPr marL="190500" marR="1905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5D5D5D"/>
                          </a:solidFill>
                          <a:effectLst/>
                          <a:latin typeface="Poppins" pitchFamily="2" charset="77"/>
                        </a:rPr>
                        <a:t>Helps you verify the functionality of the software.</a:t>
                      </a:r>
                    </a:p>
                  </a:txBody>
                  <a:tcPr marL="190500" marR="1905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rgbClr val="5D5D5D"/>
                          </a:solidFill>
                          <a:effectLst/>
                          <a:latin typeface="Poppins" pitchFamily="2" charset="77"/>
                        </a:rPr>
                        <a:t>Helps you to verify the performance of the software.</a:t>
                      </a:r>
                    </a:p>
                  </a:txBody>
                  <a:tcPr marL="190500" marR="190500" marT="76200" marB="76200" anchor="ctr"/>
                </a:tc>
                <a:extLst>
                  <a:ext uri="{0D108BD9-81ED-4DB2-BD59-A6C34878D82A}">
                    <a16:rowId xmlns:a16="http://schemas.microsoft.com/office/drawing/2014/main" val="3358300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rgbClr val="5D5D5D"/>
                          </a:solidFill>
                          <a:effectLst/>
                          <a:latin typeface="Poppins" pitchFamily="2" charset="77"/>
                        </a:rPr>
                        <a:t>Area of focus</a:t>
                      </a:r>
                    </a:p>
                  </a:txBody>
                  <a:tcPr marL="190500" marR="1905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rgbClr val="5D5D5D"/>
                          </a:solidFill>
                          <a:effectLst/>
                          <a:latin typeface="Poppins" pitchFamily="2" charset="77"/>
                        </a:rPr>
                        <a:t>Focuses on user requirement</a:t>
                      </a:r>
                    </a:p>
                  </a:txBody>
                  <a:tcPr marL="190500" marR="1905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5D5D5D"/>
                          </a:solidFill>
                          <a:effectLst/>
                          <a:latin typeface="Poppins" pitchFamily="2" charset="77"/>
                        </a:rPr>
                        <a:t>Concentrates on the user's expectation and experience.</a:t>
                      </a:r>
                    </a:p>
                  </a:txBody>
                  <a:tcPr marL="190500" marR="190500" marT="76200" marB="76200" anchor="ctr"/>
                </a:tc>
                <a:extLst>
                  <a:ext uri="{0D108BD9-81ED-4DB2-BD59-A6C34878D82A}">
                    <a16:rowId xmlns:a16="http://schemas.microsoft.com/office/drawing/2014/main" val="72811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rgbClr val="5D5D5D"/>
                          </a:solidFill>
                          <a:effectLst/>
                          <a:latin typeface="Poppins" pitchFamily="2" charset="77"/>
                        </a:rPr>
                        <a:t>Documentation</a:t>
                      </a:r>
                    </a:p>
                  </a:txBody>
                  <a:tcPr marL="190500" marR="1905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rgbClr val="5D5D5D"/>
                          </a:solidFill>
                          <a:effectLst/>
                          <a:latin typeface="Poppins" pitchFamily="2" charset="77"/>
                        </a:rPr>
                        <a:t>Describe what the product does</a:t>
                      </a:r>
                    </a:p>
                  </a:txBody>
                  <a:tcPr marL="190500" marR="1905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5D5D5D"/>
                          </a:solidFill>
                          <a:effectLst/>
                          <a:latin typeface="Poppins" pitchFamily="2" charset="77"/>
                        </a:rPr>
                        <a:t>Describes how the product works</a:t>
                      </a:r>
                    </a:p>
                  </a:txBody>
                  <a:tcPr marL="190500" marR="190500" marT="76200" marB="76200" anchor="ctr"/>
                </a:tc>
                <a:extLst>
                  <a:ext uri="{0D108BD9-81ED-4DB2-BD59-A6C34878D82A}">
                    <a16:rowId xmlns:a16="http://schemas.microsoft.com/office/drawing/2014/main" val="77915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rgbClr val="5D5D5D"/>
                          </a:solidFill>
                          <a:effectLst/>
                          <a:latin typeface="Poppins" pitchFamily="2" charset="77"/>
                        </a:rPr>
                        <a:t>Product Info</a:t>
                      </a:r>
                    </a:p>
                  </a:txBody>
                  <a:tcPr marL="190500" marR="1905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rgbClr val="5D5D5D"/>
                          </a:solidFill>
                          <a:effectLst/>
                          <a:latin typeface="Poppins" pitchFamily="2" charset="77"/>
                        </a:rPr>
                        <a:t>Product Features</a:t>
                      </a:r>
                    </a:p>
                  </a:txBody>
                  <a:tcPr marL="190500" marR="1905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5D5D5D"/>
                          </a:solidFill>
                          <a:effectLst/>
                          <a:latin typeface="Poppins" pitchFamily="2" charset="77"/>
                        </a:rPr>
                        <a:t>Product Properties</a:t>
                      </a:r>
                    </a:p>
                  </a:txBody>
                  <a:tcPr marL="190500" marR="190500" marT="76200" marB="76200" anchor="ctr"/>
                </a:tc>
                <a:extLst>
                  <a:ext uri="{0D108BD9-81ED-4DB2-BD59-A6C34878D82A}">
                    <a16:rowId xmlns:a16="http://schemas.microsoft.com/office/drawing/2014/main" val="4199200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515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F81E-99B4-E143-90AA-2138017D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8DA5E-8E78-AB4A-982A-B29BF1FD4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703294"/>
            <a:ext cx="8470898" cy="4195482"/>
          </a:xfrm>
        </p:spPr>
        <p:txBody>
          <a:bodyPr>
            <a:normAutofit fontScale="92500"/>
          </a:bodyPr>
          <a:lstStyle/>
          <a:p>
            <a:pPr marL="914400" lvl="2" indent="0">
              <a:buNone/>
            </a:pPr>
            <a:endParaRPr lang="en-US" sz="1800" dirty="0"/>
          </a:p>
          <a:p>
            <a:r>
              <a:rPr lang="en-US" sz="2400" dirty="0"/>
              <a:t>Functional requirements are product features that developers must implement to enable users to achieve their goals. </a:t>
            </a:r>
          </a:p>
          <a:p>
            <a:r>
              <a:rPr lang="en-US" sz="2400" dirty="0"/>
              <a:t>Document that contains specific details of activities and operations of the project. </a:t>
            </a:r>
          </a:p>
          <a:p>
            <a:r>
              <a:rPr lang="en-US" sz="2400" dirty="0"/>
              <a:t>The design of this document help to understand the </a:t>
            </a:r>
          </a:p>
          <a:p>
            <a:pPr marL="0" indent="0">
              <a:buNone/>
            </a:pPr>
            <a:r>
              <a:rPr lang="en-US" sz="2400" dirty="0"/>
              <a:t>	System, technical and component needs to complete the project. </a:t>
            </a:r>
          </a:p>
          <a:p>
            <a:r>
              <a:rPr lang="en-US" sz="2400" dirty="0"/>
              <a:t>Should be well organized in a hierarchical structure that may help make standardize requirements of the project.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42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718" y="503619"/>
            <a:ext cx="7773338" cy="1596177"/>
          </a:xfrm>
        </p:spPr>
        <p:txBody>
          <a:bodyPr>
            <a:normAutofit/>
          </a:bodyPr>
          <a:lstStyle/>
          <a:p>
            <a:r>
              <a:rPr lang="en-IE" sz="4400" dirty="0"/>
              <a:t>Functional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79574" y="1750171"/>
            <a:ext cx="7772870" cy="3424107"/>
          </a:xfrm>
        </p:spPr>
        <p:txBody>
          <a:bodyPr>
            <a:noAutofit/>
          </a:bodyPr>
          <a:lstStyle/>
          <a:p>
            <a:r>
              <a:rPr lang="en-GB" sz="2800" dirty="0"/>
              <a:t>Statement of Requirement</a:t>
            </a:r>
          </a:p>
          <a:p>
            <a:pPr lvl="1"/>
            <a:r>
              <a:rPr lang="en-GB" sz="2400" dirty="0"/>
              <a:t>Concise statement of what the requirement is for</a:t>
            </a:r>
          </a:p>
          <a:p>
            <a:r>
              <a:rPr lang="en-IE" sz="2800" dirty="0"/>
              <a:t>Requirement scope</a:t>
            </a:r>
          </a:p>
          <a:p>
            <a:pPr lvl="1"/>
            <a:r>
              <a:rPr lang="en-IE" sz="2400" dirty="0"/>
              <a:t>Project’s objectives are decomposed </a:t>
            </a:r>
          </a:p>
          <a:p>
            <a:r>
              <a:rPr lang="en-IE" sz="2800" dirty="0"/>
              <a:t>Description</a:t>
            </a:r>
          </a:p>
          <a:p>
            <a:pPr lvl="1"/>
            <a:r>
              <a:rPr lang="en-IE" sz="2400" dirty="0"/>
              <a:t>Overview &amp; Priority</a:t>
            </a:r>
          </a:p>
          <a:p>
            <a:pPr lvl="1"/>
            <a:r>
              <a:rPr lang="en-IE" sz="2400" dirty="0"/>
              <a:t>Inputs, Processing, Outputs</a:t>
            </a:r>
          </a:p>
          <a:p>
            <a:pPr lvl="1"/>
            <a:r>
              <a:rPr lang="en-IE" sz="2400" dirty="0"/>
              <a:t>Error Handling </a:t>
            </a:r>
          </a:p>
          <a:p>
            <a:endParaRPr lang="en-GB" sz="2800" dirty="0">
              <a:latin typeface="Berlin Sans FB Demi" panose="020E0802020502020306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539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4" y="641589"/>
            <a:ext cx="7773338" cy="1596177"/>
          </a:xfrm>
        </p:spPr>
        <p:txBody>
          <a:bodyPr>
            <a:normAutofit/>
          </a:bodyPr>
          <a:lstStyle/>
          <a:p>
            <a:r>
              <a:rPr lang="en-IE" sz="4000" dirty="0"/>
              <a:t>Functional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07568" y="1726777"/>
            <a:ext cx="7772870" cy="3424107"/>
          </a:xfrm>
        </p:spPr>
        <p:txBody>
          <a:bodyPr>
            <a:noAutofit/>
          </a:bodyPr>
          <a:lstStyle/>
          <a:p>
            <a:r>
              <a:rPr lang="en-IE" sz="2800" dirty="0"/>
              <a:t>Use Case</a:t>
            </a:r>
          </a:p>
          <a:p>
            <a:pPr lvl="1"/>
            <a:r>
              <a:rPr lang="en-IE" sz="2400" dirty="0"/>
              <a:t>Use Case Diagram </a:t>
            </a:r>
          </a:p>
          <a:p>
            <a:pPr lvl="1"/>
            <a:r>
              <a:rPr lang="en-IE" sz="2400" dirty="0"/>
              <a:t>Flow Description</a:t>
            </a:r>
          </a:p>
          <a:p>
            <a:pPr lvl="2"/>
            <a:r>
              <a:rPr lang="en-IE" sz="2000" dirty="0"/>
              <a:t>Precondition</a:t>
            </a:r>
          </a:p>
          <a:p>
            <a:pPr lvl="2"/>
            <a:r>
              <a:rPr lang="en-IE" sz="2000" dirty="0"/>
              <a:t>Activation</a:t>
            </a:r>
          </a:p>
          <a:p>
            <a:pPr lvl="2"/>
            <a:r>
              <a:rPr lang="en-IE" sz="2000" dirty="0"/>
              <a:t>Main Flow </a:t>
            </a:r>
          </a:p>
          <a:p>
            <a:pPr lvl="2"/>
            <a:r>
              <a:rPr lang="en-IE" sz="2000" dirty="0"/>
              <a:t>Alternative Flow</a:t>
            </a:r>
          </a:p>
          <a:p>
            <a:pPr lvl="2"/>
            <a:r>
              <a:rPr lang="en-IE" sz="2000" dirty="0"/>
              <a:t>Exceptional flow</a:t>
            </a:r>
          </a:p>
          <a:p>
            <a:pPr lvl="2"/>
            <a:r>
              <a:rPr lang="en-IE" sz="2000" dirty="0"/>
              <a:t>Termination</a:t>
            </a:r>
          </a:p>
          <a:p>
            <a:pPr lvl="2"/>
            <a:r>
              <a:rPr lang="en-IE" sz="2000" dirty="0"/>
              <a:t>Post Condition</a:t>
            </a:r>
            <a:endParaRPr lang="en-GB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618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A71A-7C4B-0E4F-98E5-415810E0C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Functional Requirements need to be documented?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949E-B271-2D47-BADA-63D4EE608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275" y="2367627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To avoid misunderstandings.</a:t>
            </a:r>
          </a:p>
          <a:p>
            <a:r>
              <a:rPr lang="en-US" sz="2000" dirty="0"/>
              <a:t>Working towards the same goal everyday.</a:t>
            </a:r>
          </a:p>
          <a:p>
            <a:r>
              <a:rPr lang="en-US" sz="2000" dirty="0"/>
              <a:t>A written record helps in shared understanding.</a:t>
            </a:r>
          </a:p>
          <a:p>
            <a:r>
              <a:rPr lang="en-US" sz="2000" dirty="0"/>
              <a:t>Problems can be identified sooner.</a:t>
            </a:r>
          </a:p>
          <a:p>
            <a:r>
              <a:rPr lang="en-US" sz="2000" dirty="0"/>
              <a:t>Project becomes more predictable: Detailed, high-quality requirements allow you to estimate the development time and at the end check if the project is meeting the expectations. </a:t>
            </a:r>
          </a:p>
        </p:txBody>
      </p:sp>
    </p:spTree>
    <p:extLst>
      <p:ext uri="{BB962C8B-B14F-4D97-AF65-F5344CB8AC3E}">
        <p14:creationId xmlns:p14="http://schemas.microsoft.com/office/powerpoint/2010/main" val="2102861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F54-2769-1340-8337-DDE54647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27" y="1378252"/>
            <a:ext cx="3698666" cy="409302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Functional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D2F61A-5C03-4326-ADFB-538ECE102C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108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324" y="396332"/>
            <a:ext cx="8996082" cy="1596177"/>
          </a:xfrm>
        </p:spPr>
        <p:txBody>
          <a:bodyPr>
            <a:normAutofit/>
          </a:bodyPr>
          <a:lstStyle/>
          <a:p>
            <a:r>
              <a:rPr lang="en-IE" sz="4800"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19536" y="1692959"/>
            <a:ext cx="7772870" cy="3424107"/>
          </a:xfrm>
        </p:spPr>
        <p:txBody>
          <a:bodyPr>
            <a:noAutofit/>
          </a:bodyPr>
          <a:lstStyle/>
          <a:p>
            <a:r>
              <a:rPr lang="en-IE" sz="2400" dirty="0"/>
              <a:t>Non Functional requirements are descriptions of how the system does its job</a:t>
            </a:r>
          </a:p>
          <a:p>
            <a:r>
              <a:rPr lang="en-IE" sz="2400" dirty="0"/>
              <a:t>Should not be included if blank or trivial</a:t>
            </a:r>
          </a:p>
          <a:p>
            <a:r>
              <a:rPr lang="en-IE" sz="2400" dirty="0"/>
              <a:t>Performance/Response time requirement</a:t>
            </a:r>
          </a:p>
          <a:p>
            <a:pPr lvl="1"/>
            <a:r>
              <a:rPr lang="en-IE" sz="2000" dirty="0"/>
              <a:t>Performance requirements from system</a:t>
            </a:r>
          </a:p>
          <a:p>
            <a:pPr lvl="1"/>
            <a:r>
              <a:rPr lang="en-IE" sz="2000" dirty="0"/>
              <a:t>Platform-based performance requirements</a:t>
            </a:r>
          </a:p>
          <a:p>
            <a:r>
              <a:rPr lang="en-IE" sz="2400" dirty="0"/>
              <a:t>Availability requirement</a:t>
            </a:r>
          </a:p>
          <a:p>
            <a:pPr lvl="1"/>
            <a:r>
              <a:rPr lang="en-IE" sz="2000" dirty="0"/>
              <a:t>Is downtime acceptable?</a:t>
            </a:r>
          </a:p>
          <a:p>
            <a:pPr lvl="1"/>
            <a:r>
              <a:rPr lang="en-IE" sz="2000" dirty="0"/>
              <a:t>Should access be restricted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172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12" y="440882"/>
            <a:ext cx="7773338" cy="1596177"/>
          </a:xfrm>
        </p:spPr>
        <p:txBody>
          <a:bodyPr>
            <a:normAutofit/>
          </a:bodyPr>
          <a:lstStyle/>
          <a:p>
            <a:r>
              <a:rPr lang="en-IE" sz="4000"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19536" y="1639666"/>
            <a:ext cx="7772870" cy="3424107"/>
          </a:xfrm>
        </p:spPr>
        <p:txBody>
          <a:bodyPr>
            <a:noAutofit/>
          </a:bodyPr>
          <a:lstStyle/>
          <a:p>
            <a:r>
              <a:rPr lang="en-IE" sz="2800" dirty="0"/>
              <a:t>Reliability requirement</a:t>
            </a:r>
          </a:p>
          <a:p>
            <a:pPr lvl="1"/>
            <a:r>
              <a:rPr lang="en-IE" sz="2400" dirty="0"/>
              <a:t>Measure of how often faults occur</a:t>
            </a:r>
          </a:p>
          <a:p>
            <a:r>
              <a:rPr lang="en-IE" sz="2800" dirty="0"/>
              <a:t>Robustness requirement</a:t>
            </a:r>
          </a:p>
          <a:p>
            <a:pPr lvl="1"/>
            <a:r>
              <a:rPr lang="en-IE" sz="2400" dirty="0"/>
              <a:t>Tolerance for incorrect inputs/use</a:t>
            </a:r>
          </a:p>
          <a:p>
            <a:r>
              <a:rPr lang="en-IE" sz="2800" dirty="0"/>
              <a:t>Recover requirement</a:t>
            </a:r>
          </a:p>
          <a:p>
            <a:pPr lvl="1"/>
            <a:r>
              <a:rPr lang="en-IE" sz="2400" dirty="0"/>
              <a:t>Resolving Faults when they occur</a:t>
            </a:r>
          </a:p>
          <a:p>
            <a:r>
              <a:rPr lang="en-IE" sz="2800" dirty="0"/>
              <a:t>Security requirement</a:t>
            </a:r>
          </a:p>
          <a:p>
            <a:pPr lvl="1"/>
            <a:r>
              <a:rPr lang="en-IE" sz="2400" dirty="0"/>
              <a:t>Should access be restricted?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030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743" y="394448"/>
            <a:ext cx="7773338" cy="1596177"/>
          </a:xfrm>
        </p:spPr>
        <p:txBody>
          <a:bodyPr>
            <a:normAutofit/>
          </a:bodyPr>
          <a:lstStyle/>
          <a:p>
            <a:r>
              <a:rPr lang="en-IE" sz="4400"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19536" y="1596178"/>
            <a:ext cx="7772870" cy="3424107"/>
          </a:xfrm>
        </p:spPr>
        <p:txBody>
          <a:bodyPr>
            <a:noAutofit/>
          </a:bodyPr>
          <a:lstStyle/>
          <a:p>
            <a:r>
              <a:rPr lang="en-IE" sz="2800" dirty="0"/>
              <a:t>Maintainability requirement</a:t>
            </a:r>
          </a:p>
          <a:p>
            <a:pPr lvl="1"/>
            <a:r>
              <a:rPr lang="en-IE" sz="2400" dirty="0"/>
              <a:t>Code may need to be modified</a:t>
            </a:r>
          </a:p>
          <a:p>
            <a:pPr lvl="1"/>
            <a:r>
              <a:rPr lang="en-IE" sz="2400" dirty="0"/>
              <a:t>Does system need to be stopped</a:t>
            </a:r>
          </a:p>
          <a:p>
            <a:pPr lvl="1"/>
            <a:r>
              <a:rPr lang="en-IE" sz="2400" dirty="0"/>
              <a:t>How does this impact other requirements</a:t>
            </a:r>
          </a:p>
          <a:p>
            <a:r>
              <a:rPr lang="en-IE" sz="2800" dirty="0"/>
              <a:t>Portability requirement</a:t>
            </a:r>
          </a:p>
          <a:p>
            <a:pPr lvl="1"/>
            <a:r>
              <a:rPr lang="en-IE" sz="2400" dirty="0"/>
              <a:t>Can this system be used on other platforms</a:t>
            </a:r>
          </a:p>
          <a:p>
            <a:pPr lvl="1"/>
            <a:r>
              <a:rPr lang="en-IE" sz="2400" dirty="0"/>
              <a:t>What modifications would need to be used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540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BFB5-2A21-5747-8680-FB8D83F3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Specifications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C313AF-40FF-C743-AE66-C42AA9E82B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329280"/>
              </p:ext>
            </p:extLst>
          </p:nvPr>
        </p:nvGraphicFramePr>
        <p:xfrm>
          <a:off x="677334" y="1208881"/>
          <a:ext cx="9309100" cy="4313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4D71460-3FB4-4344-AF70-74218AFD8D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4886057"/>
              </p:ext>
            </p:extLst>
          </p:nvPr>
        </p:nvGraphicFramePr>
        <p:xfrm>
          <a:off x="677334" y="4927601"/>
          <a:ext cx="8208077" cy="500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55913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36" y="403794"/>
            <a:ext cx="7773338" cy="1596177"/>
          </a:xfrm>
        </p:spPr>
        <p:txBody>
          <a:bodyPr>
            <a:normAutofit/>
          </a:bodyPr>
          <a:lstStyle/>
          <a:p>
            <a:r>
              <a:rPr lang="en-IE" sz="4400"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75520" y="1628801"/>
            <a:ext cx="7772870" cy="3424107"/>
          </a:xfrm>
        </p:spPr>
        <p:txBody>
          <a:bodyPr>
            <a:noAutofit/>
          </a:bodyPr>
          <a:lstStyle/>
          <a:p>
            <a:r>
              <a:rPr lang="en-IE" sz="2800" dirty="0"/>
              <a:t>Extendibility requirement</a:t>
            </a:r>
          </a:p>
          <a:p>
            <a:pPr lvl="1"/>
            <a:r>
              <a:rPr lang="en-IE" sz="2400" dirty="0"/>
              <a:t>Can this system expand to provide more functions</a:t>
            </a:r>
          </a:p>
          <a:p>
            <a:r>
              <a:rPr lang="en-IE" sz="2800" dirty="0"/>
              <a:t>Reusability requirement</a:t>
            </a:r>
          </a:p>
          <a:p>
            <a:pPr lvl="1"/>
            <a:r>
              <a:rPr lang="en-IE" sz="2400" dirty="0"/>
              <a:t>Can this system use other inputs or software</a:t>
            </a:r>
          </a:p>
          <a:p>
            <a:r>
              <a:rPr lang="en-IE" sz="2800" dirty="0"/>
              <a:t>Resource utilization requirement</a:t>
            </a:r>
          </a:p>
          <a:p>
            <a:pPr lvl="1"/>
            <a:r>
              <a:rPr lang="en-IE" sz="2400" dirty="0"/>
              <a:t>Does this system require special resources</a:t>
            </a:r>
          </a:p>
          <a:p>
            <a:pPr lvl="1"/>
            <a:r>
              <a:rPr lang="en-IE" sz="2400" dirty="0"/>
              <a:t>Are these resources available</a:t>
            </a:r>
          </a:p>
          <a:p>
            <a:pPr lvl="2"/>
            <a:endParaRPr lang="en-GB" sz="2000" dirty="0">
              <a:latin typeface="Berlin Sans FB Demi" panose="020E0802020502020306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1917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65" y="503619"/>
            <a:ext cx="7773338" cy="1596177"/>
          </a:xfrm>
        </p:spPr>
        <p:txBody>
          <a:bodyPr>
            <a:normAutofit/>
          </a:bodyPr>
          <a:lstStyle/>
          <a:p>
            <a:r>
              <a:rPr lang="en-IE" sz="5400" dirty="0"/>
              <a:t>Interface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75520" y="1700809"/>
            <a:ext cx="7772870" cy="3424107"/>
          </a:xfrm>
        </p:spPr>
        <p:txBody>
          <a:bodyPr>
            <a:noAutofit/>
          </a:bodyPr>
          <a:lstStyle/>
          <a:p>
            <a:r>
              <a:rPr lang="en-US" sz="3200" dirty="0"/>
              <a:t>GUI</a:t>
            </a:r>
          </a:p>
          <a:p>
            <a:pPr lvl="1"/>
            <a:r>
              <a:rPr lang="en-US" sz="2800" dirty="0"/>
              <a:t>Interface with users</a:t>
            </a:r>
          </a:p>
          <a:p>
            <a:pPr lvl="1"/>
            <a:r>
              <a:rPr lang="en-US" sz="2800" dirty="0"/>
              <a:t>Include mock-ups</a:t>
            </a:r>
          </a:p>
          <a:p>
            <a:pPr lvl="1"/>
            <a:r>
              <a:rPr lang="en-US" sz="2800" dirty="0"/>
              <a:t>Explain how you addressed above requirements in the design. </a:t>
            </a:r>
          </a:p>
          <a:p>
            <a:pPr lvl="1"/>
            <a:r>
              <a:rPr lang="en-US" sz="2800" dirty="0"/>
              <a:t>It is important that the mock-ups are in line with the functional requirements above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490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18" y="591671"/>
            <a:ext cx="7773338" cy="1596177"/>
          </a:xfrm>
        </p:spPr>
        <p:txBody>
          <a:bodyPr>
            <a:normAutofit/>
          </a:bodyPr>
          <a:lstStyle/>
          <a:p>
            <a:r>
              <a:rPr lang="en-IE" sz="5400" dirty="0"/>
              <a:t>Interface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03512" y="1596178"/>
            <a:ext cx="7772870" cy="3424107"/>
          </a:xfrm>
        </p:spPr>
        <p:txBody>
          <a:bodyPr>
            <a:noAutofit/>
          </a:bodyPr>
          <a:lstStyle/>
          <a:p>
            <a:r>
              <a:rPr lang="en-US" sz="2800" dirty="0"/>
              <a:t>Command Line Interface (CLI)</a:t>
            </a:r>
          </a:p>
          <a:p>
            <a:pPr lvl="1"/>
            <a:r>
              <a:rPr lang="en-US" sz="2400" dirty="0"/>
              <a:t>User interaction in text form</a:t>
            </a:r>
          </a:p>
          <a:p>
            <a:pPr lvl="1"/>
            <a:r>
              <a:rPr lang="en-US" sz="2400" dirty="0"/>
              <a:t>May give more precise control than GUI</a:t>
            </a:r>
          </a:p>
          <a:p>
            <a:pPr lvl="1"/>
            <a:r>
              <a:rPr lang="en-US" sz="2400" dirty="0"/>
              <a:t>Must specify interactions (commands)</a:t>
            </a:r>
          </a:p>
          <a:p>
            <a:r>
              <a:rPr lang="en-US" sz="2800" dirty="0"/>
              <a:t>Application Programming Interfaces (API)</a:t>
            </a:r>
          </a:p>
          <a:p>
            <a:pPr lvl="1"/>
            <a:r>
              <a:rPr lang="en-IE" sz="2400" dirty="0"/>
              <a:t>Interface between systems</a:t>
            </a:r>
          </a:p>
          <a:p>
            <a:pPr lvl="1"/>
            <a:r>
              <a:rPr lang="en-IE" sz="2400" dirty="0"/>
              <a:t>May be automated</a:t>
            </a:r>
          </a:p>
          <a:p>
            <a:pPr lvl="1"/>
            <a:r>
              <a:rPr lang="en-IE" sz="2400" dirty="0"/>
              <a:t>Specify inputs and outputs</a:t>
            </a:r>
          </a:p>
          <a:p>
            <a:pPr lvl="1"/>
            <a:r>
              <a:rPr lang="en-IE" sz="2400" dirty="0"/>
              <a:t>Clear relationship between components</a:t>
            </a:r>
          </a:p>
          <a:p>
            <a:pPr lvl="2"/>
            <a:endParaRPr lang="en-GB" sz="2000" dirty="0">
              <a:latin typeface="Berlin Sans FB Demi" panose="020E0802020502020306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7914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3FD6F-A6E6-CB44-B140-941349A0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4705-1A2C-2B4C-ADEF-8897F6328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https://arxiv.org/pdf/1908.04674.pdf</a:t>
            </a:r>
            <a:endParaRPr lang="en-US" dirty="0"/>
          </a:p>
          <a:p>
            <a:r>
              <a:rPr lang="en-US" dirty="0">
                <a:hlinkClick r:id="rId3"/>
              </a:rPr>
              <a:t>https://arxiv.org/pdf/2109.00872.pdf</a:t>
            </a:r>
            <a:endParaRPr lang="en-US" dirty="0"/>
          </a:p>
          <a:p>
            <a:r>
              <a:rPr lang="en-US" dirty="0">
                <a:hlinkClick r:id="rId4"/>
              </a:rPr>
              <a:t>https://www.scitepress.org/Papers/2018/66945/66945.pdf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51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47B2-940A-2040-88ED-D574572A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Lab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5C3725F-BB5F-46DC-AA0A-426923870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65230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9435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14FC-DA63-0C42-B9CA-EF1FA422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 </a:t>
            </a: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F158E5E4-9809-41EA-A6DB-6B1EFB3A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0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40B9-9661-5C4C-9BEB-85633BC3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Requirements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E528D-C7AC-3E41-87B6-204F81717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Identifying stakeholder requirements</a:t>
            </a:r>
          </a:p>
          <a:p>
            <a:pPr lvl="1"/>
            <a:r>
              <a:rPr lang="en-GB" sz="2000" dirty="0"/>
              <a:t>What Customer wants/needs</a:t>
            </a:r>
          </a:p>
          <a:p>
            <a:pPr lvl="1"/>
            <a:r>
              <a:rPr lang="en-GB" sz="2000" dirty="0"/>
              <a:t>Developers and other personnel</a:t>
            </a:r>
          </a:p>
          <a:p>
            <a:r>
              <a:rPr lang="en-GB" sz="2400" dirty="0"/>
              <a:t>Detailing requirements</a:t>
            </a:r>
          </a:p>
          <a:p>
            <a:pPr lvl="1"/>
            <a:r>
              <a:rPr lang="en-GB" sz="2000" dirty="0"/>
              <a:t>Documentation: Clear and Concise</a:t>
            </a:r>
          </a:p>
          <a:p>
            <a:pPr lvl="1"/>
            <a:r>
              <a:rPr lang="en-GB" sz="2000" dirty="0"/>
              <a:t>Evolve over time: VERSION CONTROL!</a:t>
            </a:r>
          </a:p>
          <a:p>
            <a:r>
              <a:rPr lang="en-GB" sz="2400" dirty="0"/>
              <a:t>Managing the requirements</a:t>
            </a:r>
          </a:p>
          <a:p>
            <a:pPr lvl="1"/>
            <a:r>
              <a:rPr lang="en-GB" sz="2000" dirty="0"/>
              <a:t>Can evolve over time (agile development)</a:t>
            </a:r>
          </a:p>
          <a:p>
            <a:pPr lvl="1"/>
            <a:r>
              <a:rPr lang="en-GB" sz="2000" dirty="0"/>
              <a:t>Should have clear prioritisation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40B9-9661-5C4C-9BEB-85633BC3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Requirements Elicitation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E528D-C7AC-3E41-87B6-204F81717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6345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IE" sz="2800" dirty="0"/>
              <a:t>Gather requirements</a:t>
            </a:r>
          </a:p>
          <a:p>
            <a:pPr lvl="1"/>
            <a:r>
              <a:rPr lang="en-IE" sz="2400" dirty="0"/>
              <a:t>Identify Customer wants and needs</a:t>
            </a:r>
          </a:p>
          <a:p>
            <a:pPr lvl="1"/>
            <a:r>
              <a:rPr lang="en-IE" sz="2400" dirty="0"/>
              <a:t>Identify system limitations</a:t>
            </a:r>
          </a:p>
          <a:p>
            <a:pPr lvl="1"/>
            <a:r>
              <a:rPr lang="en-IE" sz="2400" dirty="0"/>
              <a:t>Identify required inputs &amp; outputs</a:t>
            </a:r>
          </a:p>
          <a:p>
            <a:r>
              <a:rPr lang="en-IE" sz="2800" dirty="0"/>
              <a:t>Clarify scope</a:t>
            </a:r>
          </a:p>
          <a:p>
            <a:pPr lvl="1"/>
            <a:r>
              <a:rPr lang="en-IE" sz="2400" dirty="0"/>
              <a:t>Should not engage in open-ended projects</a:t>
            </a:r>
          </a:p>
          <a:p>
            <a:pPr lvl="1"/>
            <a:r>
              <a:rPr lang="en-IE" sz="2400" dirty="0"/>
              <a:t>Should have clear prototype phase</a:t>
            </a:r>
          </a:p>
          <a:p>
            <a:pPr lvl="1"/>
            <a:r>
              <a:rPr lang="en-IE" sz="2400" dirty="0"/>
              <a:t>Can allow for expansion without causing the project to become stuck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7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40B9-9661-5C4C-9BEB-85633BC3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Requirements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E528D-C7AC-3E41-87B6-204F81717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sz="2800" dirty="0"/>
              <a:t>Understand relationship and interaction between requirements</a:t>
            </a:r>
          </a:p>
          <a:p>
            <a:pPr lvl="1"/>
            <a:r>
              <a:rPr lang="en-IE" sz="2400" dirty="0"/>
              <a:t>Dependencies</a:t>
            </a:r>
          </a:p>
          <a:p>
            <a:pPr lvl="2"/>
            <a:r>
              <a:rPr lang="en-IE" sz="2000" dirty="0"/>
              <a:t>Minimise where possible</a:t>
            </a:r>
          </a:p>
          <a:p>
            <a:pPr lvl="2"/>
            <a:r>
              <a:rPr lang="en-IE" sz="2000" dirty="0"/>
              <a:t>Understand when to prioritise</a:t>
            </a:r>
          </a:p>
          <a:p>
            <a:pPr lvl="1"/>
            <a:r>
              <a:rPr lang="en-IE" sz="2400" dirty="0"/>
              <a:t>Prioritisation</a:t>
            </a:r>
            <a:endParaRPr lang="en-GB" sz="2400" dirty="0"/>
          </a:p>
          <a:p>
            <a:pPr lvl="2"/>
            <a:r>
              <a:rPr lang="en-GB" sz="2000" dirty="0"/>
              <a:t>Identify independent steps</a:t>
            </a:r>
          </a:p>
          <a:p>
            <a:pPr lvl="2"/>
            <a:r>
              <a:rPr lang="en-GB" sz="2000" dirty="0"/>
              <a:t>Prioritise based on need</a:t>
            </a:r>
          </a:p>
          <a:p>
            <a:pPr lvl="2"/>
            <a:r>
              <a:rPr lang="en-GB" sz="2000" dirty="0"/>
              <a:t>Should always use multiple levels!</a:t>
            </a:r>
            <a:endParaRPr lang="en-IE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4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Requirements Specification Headings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6A6E9B-59AE-439B-A19D-AC0E24E5DB2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5047349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4081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E" dirty="0"/>
              <a:t>Requirements Specification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33502" y="2160590"/>
            <a:ext cx="8470898" cy="342926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IE" dirty="0"/>
              <a:t>Purpose </a:t>
            </a:r>
          </a:p>
          <a:p>
            <a:pPr lvl="1">
              <a:lnSpc>
                <a:spcPct val="90000"/>
              </a:lnSpc>
            </a:pPr>
            <a:r>
              <a:rPr lang="en-IE" sz="1800" dirty="0"/>
              <a:t>Specify what the system is supposed to do</a:t>
            </a:r>
          </a:p>
          <a:p>
            <a:pPr>
              <a:lnSpc>
                <a:spcPct val="90000"/>
              </a:lnSpc>
            </a:pPr>
            <a:r>
              <a:rPr lang="en-IE" dirty="0"/>
              <a:t>Project Scope</a:t>
            </a:r>
          </a:p>
          <a:p>
            <a:pPr lvl="1">
              <a:lnSpc>
                <a:spcPct val="90000"/>
              </a:lnSpc>
            </a:pPr>
            <a:r>
              <a:rPr lang="en-IE" sz="1800" dirty="0"/>
              <a:t>Explain in brief what project will and will not do</a:t>
            </a:r>
          </a:p>
          <a:p>
            <a:pPr lvl="1">
              <a:lnSpc>
                <a:spcPct val="90000"/>
              </a:lnSpc>
            </a:pPr>
            <a:r>
              <a:rPr lang="en-IE" sz="1800" dirty="0"/>
              <a:t>Describe application</a:t>
            </a:r>
          </a:p>
          <a:p>
            <a:pPr lvl="1">
              <a:lnSpc>
                <a:spcPct val="90000"/>
              </a:lnSpc>
            </a:pPr>
            <a:r>
              <a:rPr lang="en-IE" sz="1800" dirty="0"/>
              <a:t>Project objectives</a:t>
            </a:r>
          </a:p>
          <a:p>
            <a:pPr lvl="2">
              <a:lnSpc>
                <a:spcPct val="90000"/>
              </a:lnSpc>
            </a:pPr>
            <a:r>
              <a:rPr lang="en-IE" sz="1800" dirty="0"/>
              <a:t>Include a short description for each objective</a:t>
            </a:r>
          </a:p>
          <a:p>
            <a:pPr lvl="2">
              <a:lnSpc>
                <a:spcPct val="90000"/>
              </a:lnSpc>
            </a:pPr>
            <a:r>
              <a:rPr lang="en-GB" sz="1800" dirty="0"/>
              <a:t>Set “success conditions” that can be validated</a:t>
            </a:r>
          </a:p>
          <a:p>
            <a:pPr lvl="1">
              <a:lnSpc>
                <a:spcPct val="90000"/>
              </a:lnSpc>
            </a:pPr>
            <a:r>
              <a:rPr lang="en-IE" sz="1800" dirty="0"/>
              <a:t>Detail limitations in scope</a:t>
            </a:r>
          </a:p>
          <a:p>
            <a:pPr lvl="2">
              <a:lnSpc>
                <a:spcPct val="90000"/>
              </a:lnSpc>
            </a:pPr>
            <a:r>
              <a:rPr lang="en-IE" sz="1800" dirty="0"/>
              <a:t>Human resources: estimates of worker-time available</a:t>
            </a:r>
          </a:p>
          <a:p>
            <a:pPr lvl="2">
              <a:lnSpc>
                <a:spcPct val="90000"/>
              </a:lnSpc>
            </a:pPr>
            <a:r>
              <a:rPr lang="en-IE" sz="1800" dirty="0"/>
              <a:t>Technical resources: hardware and software limitations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771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IE" dirty="0"/>
              <a:t>Requirements Specification Headings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88870D82-46D4-4AF7-92DC-777A1A1A2FD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1695690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347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IE" dirty="0"/>
              <a:t>Requirements Specification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IE" dirty="0"/>
              <a:t>Definitions</a:t>
            </a:r>
          </a:p>
          <a:p>
            <a:pPr lvl="1"/>
            <a:r>
              <a:rPr lang="en-IE" dirty="0"/>
              <a:t>Introduce any terms invented for the project</a:t>
            </a:r>
          </a:p>
          <a:p>
            <a:pPr lvl="1"/>
            <a:r>
              <a:rPr lang="en-IE" dirty="0"/>
              <a:t>Explain “terms of art” which may not be familiar</a:t>
            </a:r>
          </a:p>
          <a:p>
            <a:pPr lvl="1"/>
            <a:r>
              <a:rPr lang="en-IE" dirty="0"/>
              <a:t>Explain where a term is used in a non-standard way</a:t>
            </a:r>
          </a:p>
          <a:p>
            <a:pPr lvl="1"/>
            <a:r>
              <a:rPr lang="en-IE" dirty="0"/>
              <a:t>Define any acronyms that are used.</a:t>
            </a:r>
          </a:p>
          <a:p>
            <a:r>
              <a:rPr lang="en-IE" dirty="0"/>
              <a:t>Assumptions</a:t>
            </a:r>
          </a:p>
          <a:p>
            <a:pPr lvl="1"/>
            <a:r>
              <a:rPr lang="en-IE" dirty="0"/>
              <a:t>Explain anything you assume to be true without testing</a:t>
            </a:r>
          </a:p>
          <a:p>
            <a:pPr lvl="2"/>
            <a:endParaRPr lang="en-GB" dirty="0">
              <a:latin typeface="Berlin Sans FB Demi" panose="020E0802020502020306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5578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{84C40759-7875-B748-A309-A259F879F87A}tf10001060</Template>
  <TotalTime>13864</TotalTime>
  <Words>990</Words>
  <Application>Microsoft Macintosh PowerPoint</Application>
  <PresentationFormat>Widescreen</PresentationFormat>
  <Paragraphs>212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Berlin Sans FB Demi</vt:lpstr>
      <vt:lpstr>inherit</vt:lpstr>
      <vt:lpstr>Poppins</vt:lpstr>
      <vt:lpstr>Trebuchet MS</vt:lpstr>
      <vt:lpstr>Wingdings 3</vt:lpstr>
      <vt:lpstr>Facet</vt:lpstr>
      <vt:lpstr>Project Module  Week 3 </vt:lpstr>
      <vt:lpstr>Requirement Specifications</vt:lpstr>
      <vt:lpstr>Requirements Engineering</vt:lpstr>
      <vt:lpstr>Requirements Elicitation</vt:lpstr>
      <vt:lpstr>Requirements Analysis</vt:lpstr>
      <vt:lpstr>Requirements Specification Headings</vt:lpstr>
      <vt:lpstr>Requirements Specification Introduction</vt:lpstr>
      <vt:lpstr>Requirements Specification Headings</vt:lpstr>
      <vt:lpstr>Requirements Specification Introduction</vt:lpstr>
      <vt:lpstr>Functional vs Non-Functional Requirements</vt:lpstr>
      <vt:lpstr>Functional vs Non-Functional Requirements</vt:lpstr>
      <vt:lpstr>Functional Requirements</vt:lpstr>
      <vt:lpstr>Functional Requirements </vt:lpstr>
      <vt:lpstr>Functional Requirements </vt:lpstr>
      <vt:lpstr>Why Functional Requirements need to be documented? </vt:lpstr>
      <vt:lpstr>Functional Requirements</vt:lpstr>
      <vt:lpstr>Non-Functional Requirements</vt:lpstr>
      <vt:lpstr>Non-Functional Requirements</vt:lpstr>
      <vt:lpstr>Non-Functional Requirements</vt:lpstr>
      <vt:lpstr>Non-Functional Requirements</vt:lpstr>
      <vt:lpstr>Interface Requirements</vt:lpstr>
      <vt:lpstr>Interface Requirements</vt:lpstr>
      <vt:lpstr>Non-Functional Requirements</vt:lpstr>
      <vt:lpstr>Lab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Module </dc:title>
  <dc:creator>Mansi Udani</dc:creator>
  <cp:lastModifiedBy>Mansi Udani</cp:lastModifiedBy>
  <cp:revision>8</cp:revision>
  <dcterms:created xsi:type="dcterms:W3CDTF">2021-09-20T21:37:15Z</dcterms:created>
  <dcterms:modified xsi:type="dcterms:W3CDTF">2022-02-13T14:11:45Z</dcterms:modified>
</cp:coreProperties>
</file>