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1" r:id="rId5"/>
    <p:sldId id="262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A2114-A13D-4347-BC1C-F00B30448DE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968B-BD59-4CD7-97F4-315844A6AC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9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Polygon Workshop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Workshop</a:t>
            </a:r>
            <a:endParaRPr lang="de-DE" dirty="0"/>
          </a:p>
        </p:txBody>
      </p:sp>
      <p:sp>
        <p:nvSpPr>
          <p:cNvPr id="4" name="Regular Pentagon 3"/>
          <p:cNvSpPr/>
          <p:nvPr/>
        </p:nvSpPr>
        <p:spPr>
          <a:xfrm rot="2357701">
            <a:off x="4596713" y="922637"/>
            <a:ext cx="2734962" cy="2685535"/>
          </a:xfrm>
          <a:prstGeom prst="pen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83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1" y="2286000"/>
            <a:ext cx="7165055" cy="4022725"/>
          </a:xfrm>
        </p:spPr>
      </p:pic>
    </p:spTree>
    <p:extLst>
      <p:ext uri="{BB962C8B-B14F-4D97-AF65-F5344CB8AC3E}">
        <p14:creationId xmlns:p14="http://schemas.microsoft.com/office/powerpoint/2010/main" val="355215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Unser Team</a:t>
            </a:r>
          </a:p>
          <a:p>
            <a:pPr lvl="1"/>
            <a:r>
              <a:rPr lang="en-US" sz="2400" dirty="0" err="1"/>
              <a:t>Virtuelle</a:t>
            </a:r>
            <a:r>
              <a:rPr lang="en-US" sz="2400" dirty="0"/>
              <a:t> </a:t>
            </a:r>
            <a:r>
              <a:rPr lang="en-US" sz="2400" dirty="0" err="1"/>
              <a:t>Trainingswelten</a:t>
            </a:r>
            <a:endParaRPr lang="en-US" sz="2400" dirty="0"/>
          </a:p>
          <a:p>
            <a:pPr lvl="1"/>
            <a:r>
              <a:rPr lang="en-US" sz="2400" dirty="0" err="1"/>
              <a:t>Idee</a:t>
            </a:r>
            <a:endParaRPr lang="en-US" sz="2400" dirty="0"/>
          </a:p>
          <a:p>
            <a:pPr lvl="1"/>
            <a:r>
              <a:rPr lang="en-US" sz="2400" dirty="0" err="1"/>
              <a:t>Zeitplan</a:t>
            </a:r>
            <a:endParaRPr lang="en-US" sz="2400" dirty="0"/>
          </a:p>
          <a:p>
            <a:pPr lvl="1"/>
            <a:r>
              <a:rPr lang="en-US" sz="2400" dirty="0" err="1"/>
              <a:t>Kosten</a:t>
            </a:r>
            <a:endParaRPr lang="en-US" sz="2400" dirty="0"/>
          </a:p>
          <a:p>
            <a:pPr lvl="1"/>
            <a:r>
              <a:rPr lang="en-US" sz="2400" dirty="0" err="1"/>
              <a:t>Ausblick</a:t>
            </a:r>
            <a:endParaRPr lang="en-US" sz="2400" dirty="0"/>
          </a:p>
          <a:p>
            <a:pPr lvl="1"/>
            <a:r>
              <a:rPr lang="en-US" sz="2400" dirty="0" err="1"/>
              <a:t>Prototyp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5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err="1"/>
              <a:t>Direktor</a:t>
            </a:r>
            <a:endParaRPr lang="en-US" sz="2400" dirty="0"/>
          </a:p>
          <a:p>
            <a:pPr lvl="1"/>
            <a:r>
              <a:rPr lang="en-US" sz="2400" dirty="0"/>
              <a:t>Manager</a:t>
            </a:r>
          </a:p>
          <a:p>
            <a:pPr lvl="1"/>
            <a:r>
              <a:rPr lang="en-US" sz="2400" dirty="0" err="1"/>
              <a:t>Didaktikexperte</a:t>
            </a:r>
            <a:endParaRPr lang="en-US" sz="2400" dirty="0"/>
          </a:p>
          <a:p>
            <a:pPr lvl="1"/>
            <a:r>
              <a:rPr lang="en-US" sz="2400" dirty="0" err="1"/>
              <a:t>Hotelexperte</a:t>
            </a:r>
            <a:endParaRPr lang="en-US" sz="2400" dirty="0"/>
          </a:p>
          <a:p>
            <a:pPr lvl="1"/>
            <a:r>
              <a:rPr lang="en-US" sz="2400" dirty="0"/>
              <a:t>Designer</a:t>
            </a:r>
          </a:p>
          <a:p>
            <a:pPr lvl="1"/>
            <a:r>
              <a:rPr lang="en-US" sz="2400" dirty="0" err="1"/>
              <a:t>Programmierer</a:t>
            </a:r>
            <a:endParaRPr lang="en-US" sz="2400" dirty="0"/>
          </a:p>
          <a:p>
            <a:pPr lvl="1"/>
            <a:r>
              <a:rPr lang="en-US" sz="2400" dirty="0"/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1647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Trainingswelten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Innovative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Lernen</a:t>
            </a:r>
            <a:endParaRPr lang="en-US" sz="2400" dirty="0"/>
          </a:p>
          <a:p>
            <a:pPr lvl="1"/>
            <a:r>
              <a:rPr lang="en-US" sz="2400" dirty="0" err="1"/>
              <a:t>Effektiver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aufwendiges</a:t>
            </a:r>
            <a:r>
              <a:rPr lang="en-US" sz="2400" dirty="0"/>
              <a:t> Coaching</a:t>
            </a:r>
          </a:p>
          <a:p>
            <a:pPr lvl="1"/>
            <a:r>
              <a:rPr lang="en-US" sz="2400" dirty="0" err="1"/>
              <a:t>Kombination</a:t>
            </a:r>
            <a:r>
              <a:rPr lang="en-US" sz="2400" dirty="0"/>
              <a:t> von </a:t>
            </a:r>
            <a:r>
              <a:rPr lang="en-US" sz="2400" dirty="0" err="1"/>
              <a:t>spielerischen</a:t>
            </a:r>
            <a:r>
              <a:rPr lang="en-US" sz="2400" dirty="0"/>
              <a:t> </a:t>
            </a:r>
            <a:r>
              <a:rPr lang="en-US" sz="2400" dirty="0" err="1"/>
              <a:t>Aspekten</a:t>
            </a:r>
            <a:r>
              <a:rPr lang="en-US" sz="2400" dirty="0"/>
              <a:t> </a:t>
            </a:r>
            <a:r>
              <a:rPr lang="en-US" sz="2400" dirty="0" err="1"/>
              <a:t>sowie</a:t>
            </a:r>
            <a:r>
              <a:rPr lang="en-US" sz="2400" dirty="0"/>
              <a:t> </a:t>
            </a:r>
            <a:r>
              <a:rPr lang="en-US" sz="2400" dirty="0" err="1"/>
              <a:t>wirtschaftlicher</a:t>
            </a:r>
            <a:r>
              <a:rPr lang="en-US" sz="2400" dirty="0"/>
              <a:t> </a:t>
            </a:r>
            <a:r>
              <a:rPr lang="en-US" sz="2400" dirty="0" err="1"/>
              <a:t>Realität</a:t>
            </a:r>
            <a:endParaRPr lang="en-US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err="1"/>
              <a:t>Interaktive</a:t>
            </a:r>
            <a:r>
              <a:rPr lang="en-GB" sz="2400" dirty="0"/>
              <a:t> </a:t>
            </a:r>
            <a:r>
              <a:rPr lang="en-GB" sz="2400" dirty="0" err="1"/>
              <a:t>Lernplattform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F&amp;B</a:t>
            </a:r>
          </a:p>
          <a:p>
            <a:pPr lvl="1"/>
            <a:r>
              <a:rPr lang="en-GB" sz="2400" dirty="0"/>
              <a:t>7 </a:t>
            </a:r>
            <a:r>
              <a:rPr lang="en-GB" sz="2400" dirty="0" err="1"/>
              <a:t>Spiele</a:t>
            </a:r>
            <a:r>
              <a:rPr lang="en-GB" sz="2400" dirty="0"/>
              <a:t> (</a:t>
            </a:r>
            <a:r>
              <a:rPr lang="en-GB" sz="2400" dirty="0" err="1"/>
              <a:t>freischaltbar</a:t>
            </a:r>
            <a:r>
              <a:rPr lang="en-GB" sz="2400" dirty="0"/>
              <a:t> </a:t>
            </a:r>
            <a:r>
              <a:rPr lang="en-GB" sz="2400" dirty="0" err="1"/>
              <a:t>durch</a:t>
            </a:r>
            <a:r>
              <a:rPr lang="en-GB" sz="2400" dirty="0"/>
              <a:t> </a:t>
            </a:r>
            <a:r>
              <a:rPr lang="en-GB" sz="2400" dirty="0" err="1"/>
              <a:t>Levelaufstieg</a:t>
            </a:r>
            <a:r>
              <a:rPr lang="en-GB" sz="2400" dirty="0"/>
              <a:t>)</a:t>
            </a:r>
          </a:p>
          <a:p>
            <a:pPr lvl="1"/>
            <a:r>
              <a:rPr lang="en-GB" sz="2400" dirty="0"/>
              <a:t>2D </a:t>
            </a:r>
            <a:r>
              <a:rPr lang="en-GB" sz="2400" dirty="0" err="1"/>
              <a:t>sowie</a:t>
            </a:r>
            <a:r>
              <a:rPr lang="en-GB" sz="2400" dirty="0"/>
              <a:t> 3D </a:t>
            </a:r>
            <a:r>
              <a:rPr lang="en-GB" sz="2400" dirty="0" err="1"/>
              <a:t>Spiele</a:t>
            </a:r>
            <a:endParaRPr lang="en-GB" sz="2400" dirty="0"/>
          </a:p>
          <a:p>
            <a:pPr lvl="2"/>
            <a:r>
              <a:rPr lang="en-GB" sz="2000" dirty="0" err="1"/>
              <a:t>Tischdecken</a:t>
            </a:r>
            <a:endParaRPr lang="en-GB" sz="2000" dirty="0"/>
          </a:p>
          <a:p>
            <a:pPr lvl="2"/>
            <a:r>
              <a:rPr lang="en-GB" sz="2000" dirty="0" err="1"/>
              <a:t>Bestellungs</a:t>
            </a:r>
            <a:r>
              <a:rPr lang="en-GB" sz="2000" dirty="0"/>
              <a:t> Memory</a:t>
            </a:r>
          </a:p>
          <a:p>
            <a:pPr lvl="2"/>
            <a:r>
              <a:rPr lang="en-GB" sz="2000" dirty="0" err="1"/>
              <a:t>Interaktion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Kunden</a:t>
            </a:r>
            <a:endParaRPr lang="en-GB" sz="2000" dirty="0"/>
          </a:p>
          <a:p>
            <a:pPr lvl="1"/>
            <a:r>
              <a:rPr lang="en-GB" sz="2400" dirty="0" err="1"/>
              <a:t>Erweiterter</a:t>
            </a:r>
            <a:r>
              <a:rPr lang="en-GB" sz="2400" dirty="0"/>
              <a:t> </a:t>
            </a:r>
            <a:r>
              <a:rPr lang="en-GB" sz="2400" dirty="0" err="1"/>
              <a:t>Zugriff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</a:t>
            </a:r>
            <a:r>
              <a:rPr lang="en-GB" sz="2400" dirty="0" err="1"/>
              <a:t>Administratoren</a:t>
            </a:r>
            <a:endParaRPr lang="en-GB" sz="24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4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Beginn</a:t>
            </a:r>
            <a:r>
              <a:rPr lang="en-GB" sz="2400" dirty="0"/>
              <a:t> am 18.07.2016</a:t>
            </a:r>
          </a:p>
          <a:p>
            <a:pPr lvl="1"/>
            <a:r>
              <a:rPr lang="en-GB" sz="2400" dirty="0" err="1"/>
              <a:t>Angestrebte</a:t>
            </a:r>
            <a:r>
              <a:rPr lang="en-GB" sz="2400" dirty="0"/>
              <a:t> </a:t>
            </a:r>
            <a:r>
              <a:rPr lang="en-GB" sz="2400" dirty="0" err="1"/>
              <a:t>Fertigstellung</a:t>
            </a:r>
            <a:r>
              <a:rPr lang="en-GB" sz="2400" dirty="0"/>
              <a:t>: 21.10.2016 (70 </a:t>
            </a:r>
            <a:r>
              <a:rPr lang="en-GB" sz="2400" dirty="0" err="1"/>
              <a:t>Werktage</a:t>
            </a:r>
            <a:r>
              <a:rPr lang="en-GB" sz="2400" dirty="0"/>
              <a:t>)</a:t>
            </a:r>
          </a:p>
          <a:p>
            <a:pPr lvl="1"/>
            <a:r>
              <a:rPr lang="en-GB" sz="2400" dirty="0" err="1"/>
              <a:t>Paralleles</a:t>
            </a:r>
            <a:r>
              <a:rPr lang="en-GB" sz="2400" dirty="0"/>
              <a:t> </a:t>
            </a:r>
            <a:r>
              <a:rPr lang="en-GB" sz="2400" dirty="0" err="1"/>
              <a:t>Arbeiten</a:t>
            </a:r>
            <a:r>
              <a:rPr lang="en-GB" sz="2400" dirty="0"/>
              <a:t> an </a:t>
            </a:r>
            <a:r>
              <a:rPr lang="en-GB" sz="2400" dirty="0" err="1"/>
              <a:t>verschiedenen</a:t>
            </a:r>
            <a:r>
              <a:rPr lang="en-GB" sz="2400" dirty="0"/>
              <a:t> </a:t>
            </a:r>
            <a:r>
              <a:rPr lang="en-GB" sz="2400" dirty="0" err="1"/>
              <a:t>Spielen</a:t>
            </a:r>
            <a:endParaRPr lang="en-GB" sz="2400" dirty="0"/>
          </a:p>
          <a:p>
            <a:pPr lvl="2"/>
            <a:r>
              <a:rPr lang="en-GB" sz="2000" dirty="0" err="1"/>
              <a:t>Acht</a:t>
            </a:r>
            <a:r>
              <a:rPr lang="en-GB" sz="2000" dirty="0"/>
              <a:t> </a:t>
            </a:r>
            <a:r>
              <a:rPr lang="en-GB" sz="2000" dirty="0" err="1"/>
              <a:t>Spiele</a:t>
            </a:r>
            <a:r>
              <a:rPr lang="en-GB" sz="2000" dirty="0"/>
              <a:t> auf </a:t>
            </a:r>
            <a:r>
              <a:rPr lang="en-GB" sz="2000" dirty="0" err="1"/>
              <a:t>zwei</a:t>
            </a:r>
            <a:r>
              <a:rPr lang="en-GB" sz="2000" dirty="0"/>
              <a:t> Teams </a:t>
            </a:r>
          </a:p>
          <a:p>
            <a:pPr lvl="1"/>
            <a:r>
              <a:rPr lang="en-GB" sz="2400" dirty="0" err="1"/>
              <a:t>Zwischentreffen</a:t>
            </a:r>
            <a:r>
              <a:rPr lang="en-GB" sz="2400" dirty="0"/>
              <a:t> </a:t>
            </a:r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zwei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endParaRPr lang="en-GB" sz="2000" dirty="0"/>
          </a:p>
          <a:p>
            <a:pPr marL="128016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3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10 </a:t>
            </a:r>
            <a:r>
              <a:rPr lang="en-GB" sz="2400" dirty="0" err="1"/>
              <a:t>Werktage</a:t>
            </a:r>
            <a:r>
              <a:rPr lang="en-GB" sz="2400" dirty="0"/>
              <a:t> “</a:t>
            </a:r>
            <a:r>
              <a:rPr lang="en-GB" sz="2400" dirty="0" err="1"/>
              <a:t>reine</a:t>
            </a:r>
            <a:r>
              <a:rPr lang="en-GB" sz="2400" dirty="0"/>
              <a:t>” </a:t>
            </a:r>
            <a:r>
              <a:rPr lang="en-GB" sz="2400" dirty="0" err="1"/>
              <a:t>Planungsphase</a:t>
            </a:r>
            <a:endParaRPr lang="en-GB" sz="2400" dirty="0"/>
          </a:p>
          <a:p>
            <a:pPr lvl="2"/>
            <a:r>
              <a:rPr lang="en-GB" sz="2000" dirty="0" err="1"/>
              <a:t>vollständiger</a:t>
            </a:r>
            <a:r>
              <a:rPr lang="en-GB" sz="2000" dirty="0"/>
              <a:t> </a:t>
            </a:r>
            <a:r>
              <a:rPr lang="en-GB" sz="2000" dirty="0" err="1"/>
              <a:t>Entwurf</a:t>
            </a:r>
            <a:r>
              <a:rPr lang="en-GB" sz="2000" dirty="0"/>
              <a:t> von </a:t>
            </a:r>
            <a:r>
              <a:rPr lang="en-GB" sz="2000" dirty="0" err="1"/>
              <a:t>mindestens</a:t>
            </a:r>
            <a:r>
              <a:rPr lang="en-GB" sz="2000" dirty="0"/>
              <a:t> 2 </a:t>
            </a:r>
            <a:r>
              <a:rPr lang="en-GB" sz="2000" dirty="0" err="1"/>
              <a:t>Spielen</a:t>
            </a:r>
            <a:endParaRPr lang="en-GB" sz="2000" dirty="0"/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29.07.</a:t>
            </a:r>
          </a:p>
          <a:p>
            <a:pPr lvl="1"/>
            <a:r>
              <a:rPr lang="en-GB" sz="2400" dirty="0"/>
              <a:t>40 </a:t>
            </a:r>
            <a:r>
              <a:rPr lang="en-GB" sz="2400" dirty="0" err="1"/>
              <a:t>Werktage</a:t>
            </a:r>
            <a:r>
              <a:rPr lang="en-GB" sz="2400" dirty="0"/>
              <a:t> </a:t>
            </a:r>
            <a:r>
              <a:rPr lang="en-GB" sz="2400" dirty="0" err="1"/>
              <a:t>eigentliche</a:t>
            </a:r>
            <a:r>
              <a:rPr lang="en-GB" sz="2400" dirty="0"/>
              <a:t> </a:t>
            </a:r>
            <a:r>
              <a:rPr lang="en-GB" sz="2400" dirty="0" err="1"/>
              <a:t>Entwicklungsphase</a:t>
            </a:r>
            <a:endParaRPr lang="en-GB" sz="2400" dirty="0"/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23.09.</a:t>
            </a:r>
          </a:p>
          <a:p>
            <a:pPr lvl="1"/>
            <a:r>
              <a:rPr lang="en-GB" sz="2400" dirty="0"/>
              <a:t>20 </a:t>
            </a:r>
            <a:r>
              <a:rPr lang="en-GB" sz="2400" dirty="0" err="1"/>
              <a:t>Werktage</a:t>
            </a:r>
            <a:r>
              <a:rPr lang="en-GB" sz="2400" dirty="0"/>
              <a:t> Testing</a:t>
            </a:r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21.10.</a:t>
            </a:r>
          </a:p>
        </p:txBody>
      </p:sp>
    </p:spTree>
    <p:extLst>
      <p:ext uri="{BB962C8B-B14F-4D97-AF65-F5344CB8AC3E}">
        <p14:creationId xmlns:p14="http://schemas.microsoft.com/office/powerpoint/2010/main" val="32000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5478"/>
              </p:ext>
            </p:extLst>
          </p:nvPr>
        </p:nvGraphicFramePr>
        <p:xfrm>
          <a:off x="1023938" y="2286000"/>
          <a:ext cx="1010268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Tagessatz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Anzahl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Arbeitstage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Gesamt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Direktor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Lern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800 €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49000 €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Hotel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Experte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42000 €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Artists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96000 €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72000 €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Tester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350 €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42000 €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Virtuelle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Trainingswelt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gesamt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  <a:p>
                      <a:r>
                        <a:rPr lang="de-DE" sz="1800" b="0" dirty="0">
                          <a:latin typeface="+mn-lt"/>
                        </a:rPr>
                        <a:t>464000</a:t>
                      </a:r>
                      <a:r>
                        <a:rPr lang="de-DE" sz="1800" b="0" baseline="0" dirty="0">
                          <a:latin typeface="+mn-lt"/>
                        </a:rPr>
                        <a:t> €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7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Serverkosten</a:t>
            </a:r>
            <a:endParaRPr lang="en-GB" sz="2400" dirty="0"/>
          </a:p>
          <a:p>
            <a:pPr lvl="1"/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Erweiterbarkeit</a:t>
            </a:r>
            <a:endParaRPr lang="en-GB" sz="2400" dirty="0"/>
          </a:p>
          <a:p>
            <a:pPr lvl="1"/>
            <a:r>
              <a:rPr lang="en-GB" sz="2400" dirty="0" err="1"/>
              <a:t>Übersetzung</a:t>
            </a:r>
            <a:r>
              <a:rPr lang="en-GB" sz="2400" dirty="0"/>
              <a:t> in </a:t>
            </a:r>
            <a:r>
              <a:rPr lang="en-GB" sz="2400" dirty="0" err="1"/>
              <a:t>andere</a:t>
            </a:r>
            <a:r>
              <a:rPr lang="en-GB" sz="2400" dirty="0"/>
              <a:t> </a:t>
            </a:r>
            <a:r>
              <a:rPr lang="en-GB" sz="2400" dirty="0" err="1"/>
              <a:t>Sprachen</a:t>
            </a:r>
            <a:r>
              <a:rPr lang="en-GB" sz="2400" dirty="0"/>
              <a:t> </a:t>
            </a:r>
            <a:r>
              <a:rPr lang="en-GB" sz="2400" dirty="0" err="1"/>
              <a:t>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8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204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Arial Unicode MS</vt:lpstr>
      <vt:lpstr>Calibri</vt:lpstr>
      <vt:lpstr>Tw Cen MT</vt:lpstr>
      <vt:lpstr>Tw Cen MT Condensed</vt:lpstr>
      <vt:lpstr>Wingdings 3</vt:lpstr>
      <vt:lpstr>Integral</vt:lpstr>
      <vt:lpstr>Polygon Workshop</vt:lpstr>
      <vt:lpstr>Gliederung</vt:lpstr>
      <vt:lpstr>Unser Team</vt:lpstr>
      <vt:lpstr>Virtuelle Trainingswelten</vt:lpstr>
      <vt:lpstr>Die Idee</vt:lpstr>
      <vt:lpstr>Zeitplan</vt:lpstr>
      <vt:lpstr>Zeitplan</vt:lpstr>
      <vt:lpstr>Kosten</vt:lpstr>
      <vt:lpstr>Ausblick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 Workshop</dc:title>
  <dc:creator>JeanlucE</dc:creator>
  <cp:lastModifiedBy>JeanlucE</cp:lastModifiedBy>
  <cp:revision>20</cp:revision>
  <dcterms:created xsi:type="dcterms:W3CDTF">2016-06-08T16:40:05Z</dcterms:created>
  <dcterms:modified xsi:type="dcterms:W3CDTF">2016-07-11T14:23:55Z</dcterms:modified>
</cp:coreProperties>
</file>