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6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1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9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857947-D2BB-4EBD-A3FC-81FA2F3E67C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76452A-4963-4DF3-9E7F-8C039155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adth-first_search" TargetMode="External"/><Relationship Id="rId2" Type="http://schemas.openxmlformats.org/officeDocument/2006/relationships/hyperlink" Target="https://www.youtube.com/watch?v=oDqjPvD54Ss&amp;t=299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1305-6252-D59B-172D-416479E89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Knight’s Travails </a:t>
            </a:r>
            <a:br>
              <a:rPr lang="en-US" dirty="0"/>
            </a:br>
            <a:r>
              <a:rPr lang="en-US" dirty="0"/>
              <a:t>(A BFS Algorithm implementation)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E0E6B-137C-6D1C-DDF0-C87D5F1E3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Jean Luka Molina</a:t>
            </a:r>
          </a:p>
          <a:p>
            <a:r>
              <a:rPr lang="en-US" dirty="0"/>
              <a:t>8/5/2022</a:t>
            </a:r>
          </a:p>
          <a:p>
            <a:r>
              <a:rPr lang="en-US" dirty="0"/>
              <a:t>Advanced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14789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069C-F922-DC72-5B7F-44152009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BFS and how does it work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972FBCE-A6AC-E9EA-C356-A92BFF02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69" y="609600"/>
            <a:ext cx="4546737" cy="2057399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3918709-E51B-75CA-62E5-8576D9E7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9" y="2947481"/>
            <a:ext cx="4765597" cy="2336379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60F3-48F9-8572-6196-84A86C99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r>
              <a:rPr lang="en-US"/>
              <a:t>Stands for Breadth First Search Algorithm</a:t>
            </a:r>
          </a:p>
          <a:p>
            <a:r>
              <a:rPr lang="en-US"/>
              <a:t>Previously seen in Data Structures</a:t>
            </a:r>
          </a:p>
          <a:p>
            <a:r>
              <a:rPr lang="en-US"/>
              <a:t>Start at an arbitrary Node and explore its neighbors, then move to the next level of neighbors</a:t>
            </a:r>
          </a:p>
          <a:p>
            <a:r>
              <a:rPr lang="en-US"/>
              <a:t>Keep track of already visited nodes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0D0-A895-43B5-1888-1437145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Knight’s Travails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7BDC-1B62-E2F1-6F68-93FC0B95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Create an 8x8 board to place the night</a:t>
            </a:r>
          </a:p>
          <a:p>
            <a:r>
              <a:rPr lang="en-US" sz="1800" dirty="0"/>
              <a:t>Set a starting and ending point</a:t>
            </a:r>
          </a:p>
          <a:p>
            <a:r>
              <a:rPr lang="en-US" sz="1800" dirty="0"/>
              <a:t>Find shortest path between those two with only being able to move the same way a knight does (L)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414F94-E3CA-7B59-6B21-C5A44872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5437" y="645106"/>
            <a:ext cx="5247747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25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A17A-4C43-D541-09C6-80DF796B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2035-23DC-9B84-DAB1-E1286F11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Classes and a test class:</a:t>
            </a:r>
          </a:p>
          <a:p>
            <a:r>
              <a:rPr lang="en-US" dirty="0"/>
              <a:t>BFS</a:t>
            </a:r>
          </a:p>
          <a:p>
            <a:r>
              <a:rPr lang="en-US" dirty="0"/>
              <a:t>Knight</a:t>
            </a:r>
          </a:p>
          <a:p>
            <a:r>
              <a:rPr lang="en-US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187276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C817-D93E-8734-B74F-069B01C8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A44B3-DF77-6849-C266-9E459926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60" y="2638188"/>
            <a:ext cx="3477110" cy="1705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F5029-4B05-7BDE-B617-840856BC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735" y="858920"/>
            <a:ext cx="2618131" cy="52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1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80E8BE-61EA-4708-8CB9-D6C7C36C7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8B427-ACB2-4EFB-6138-BF2906DB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856" y="609600"/>
            <a:ext cx="3618964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0E572-11B2-2987-4C89-A886ED4C9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2" y="643467"/>
            <a:ext cx="2763200" cy="2307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98760-7B64-8136-9E2F-2CCB5652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515" y="643467"/>
            <a:ext cx="2272008" cy="2307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384BEA-3EF7-BB49-A233-6D347948E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6" y="3331360"/>
            <a:ext cx="6886450" cy="26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4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D46D-AF1A-091D-5390-DFB6AA52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B6729-D29D-4D4B-FFBC-D95F97B5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4" y="2148616"/>
            <a:ext cx="2866056" cy="2146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F9C7C-0ECC-11F1-04BD-1714463A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73" y="1058084"/>
            <a:ext cx="2691145" cy="4649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FCB68-E1E6-CB3B-3587-632ECD75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350" y="1058084"/>
            <a:ext cx="2642083" cy="4649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A8F19C-6F08-3967-FE41-A3A1B8490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665" y="1058084"/>
            <a:ext cx="2993057" cy="34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0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E908-643C-C5A5-B984-63D25A75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293C-5955-CF04-B2C1-B9B1F1E0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https://www.youtube.com/watch?v=oDqjPvD54Ss&amp;t=299s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https://en.wikipedia.org/wiki/Breadth-first_search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03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</TotalTime>
  <Words>148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Knight’s Travails  (A BFS Algorithm implementation)</vt:lpstr>
      <vt:lpstr>What is BFS and how does it work</vt:lpstr>
      <vt:lpstr>Knight’s Travails Goal</vt:lpstr>
      <vt:lpstr>Overview of my Classes</vt:lpstr>
      <vt:lpstr>Board</vt:lpstr>
      <vt:lpstr>BFS</vt:lpstr>
      <vt:lpstr>Knight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Knight’s Travails  (A BFS Algorithm implementation)</dc:title>
  <dc:creator>Molina, Jean</dc:creator>
  <cp:lastModifiedBy>Molina, Jean</cp:lastModifiedBy>
  <cp:revision>4</cp:revision>
  <dcterms:created xsi:type="dcterms:W3CDTF">2022-05-10T16:43:31Z</dcterms:created>
  <dcterms:modified xsi:type="dcterms:W3CDTF">2022-05-10T17:04:51Z</dcterms:modified>
</cp:coreProperties>
</file>