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7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831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6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6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9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4249-7117-4170-BEB7-4F22D4B6E1E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0C9F6-216F-4071-94F8-98D1765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3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JxEcs0w_kE&amp;ab_channel=TheCodingTrain" TargetMode="External"/><Relationship Id="rId3" Type="http://schemas.openxmlformats.org/officeDocument/2006/relationships/hyperlink" Target="https://www.youtube.com/watch?v=xFcQaig5Z2A&amp;ab_channel=TylerScott" TargetMode="External"/><Relationship Id="rId7" Type="http://schemas.openxmlformats.org/officeDocument/2006/relationships/hyperlink" Target="https://www.youtube.com/watch?v=OquPzambxFA&amp;ab_channel=DevOrenge" TargetMode="External"/><Relationship Id="rId2" Type="http://schemas.openxmlformats.org/officeDocument/2006/relationships/hyperlink" Target="https://en.wikipedia.org/wiki/Quadt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quadtrees-in-data-structure" TargetMode="External"/><Relationship Id="rId11" Type="http://schemas.openxmlformats.org/officeDocument/2006/relationships/hyperlink" Target="https://pvigier.github.io/2019/08/04/quadtree-collision-detection.html" TargetMode="External"/><Relationship Id="rId5" Type="http://schemas.openxmlformats.org/officeDocument/2006/relationships/hyperlink" Target="https://www.youtube.com/watch?v=jxbDYxm-pXg&amp;ab_channel=MrHeyheyhey27" TargetMode="External"/><Relationship Id="rId10" Type="http://schemas.openxmlformats.org/officeDocument/2006/relationships/hyperlink" Target="https://gamedevelopment.tutsplus.com/tutorials/quick-tip-use-quadtrees-to-detect-likely-collisions-in-2d-space--gamedev-374" TargetMode="External"/><Relationship Id="rId4" Type="http://schemas.openxmlformats.org/officeDocument/2006/relationships/hyperlink" Target="https://www.youtube.com/watch?v=XvISDt21lhA&amp;ab_channel=DaveCarrigg" TargetMode="External"/><Relationship Id="rId9" Type="http://schemas.openxmlformats.org/officeDocument/2006/relationships/hyperlink" Target="https://www.youtube.com/watch?v=hCMSHfwYCfU&amp;ab_channel=AamirMushtaqSiddiqu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3BBBC-DB82-40C1-99E1-86936D996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Quad Trees and its Uses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98A138-D4D6-4A44-8B00-4CB2C840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6820" y="4119613"/>
            <a:ext cx="3300980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Jean Luka Molina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March, 2022</a:t>
            </a:r>
          </a:p>
          <a:p>
            <a:r>
              <a:rPr lang="en-US" dirty="0">
                <a:solidFill>
                  <a:schemeClr val="bg1"/>
                </a:solidFill>
              </a:rPr>
              <a:t>Advanced Topics on Data Structures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6FF566-B9BD-40EC-B5A3-89AFAFDD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000" y="2327731"/>
            <a:ext cx="5339490" cy="220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2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393-B1DE-43E7-AD45-BC0337C2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0DFC-60E6-4B6C-B8C7-3D3F4A91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https://en.wikipedia.org/wiki/Quadtree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https://www.youtube.com/watch?v=xFcQaig5Z2A&amp;ab_channel=TylerScott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https://www.youtube.com/watch?v=XvISDt21lhA&amp;ab_channel=DaveCarrigg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https://www.youtube.com/watch?v=jxbDYxm-pXg&amp;ab_channel=MrHeyheyhey27</a:t>
            </a:r>
            <a:endParaRPr lang="en-US" dirty="0"/>
          </a:p>
          <a:p>
            <a:r>
              <a:rPr lang="en-US" dirty="0">
                <a:hlinkClick r:id="rId6"/>
              </a:rPr>
              <a:t>https://www.tutorialspoint.com/quadtrees-in-data-structure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https://www.youtube.com/watch?v=OquPzambxFA&amp;ab_channel=DevOrenge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https://www.youtube.com/watch?v=OJxEcs0w_kE&amp;ab_channel=TheCodingTrain</a:t>
            </a:r>
            <a:endParaRPr lang="en-US" dirty="0"/>
          </a:p>
          <a:p>
            <a:r>
              <a:rPr lang="en-US" dirty="0">
                <a:hlinkClick r:id="rId9"/>
              </a:rPr>
              <a:t>https://www.youtube.com/watch?v=hCMSHfwYCfU&amp;ab_channel=AamirMushtaqSiddiqui</a:t>
            </a:r>
            <a:endParaRPr lang="en-US" dirty="0"/>
          </a:p>
          <a:p>
            <a:r>
              <a:rPr lang="en-US" dirty="0">
                <a:hlinkClick r:id="rId10"/>
              </a:rPr>
              <a:t>https://gamedevelopment.tutsplus.com/tutorials/quick-tip-use-quadtrees-to-detect-likely-collisions-in-2d-space--gamedev-374</a:t>
            </a:r>
            <a:endParaRPr lang="en-US" dirty="0"/>
          </a:p>
          <a:p>
            <a:r>
              <a:rPr lang="en-US" dirty="0">
                <a:hlinkClick r:id="rId11"/>
              </a:rPr>
              <a:t>https://pvigier.github.io/2019/08/04/quadtree-collision-detection.html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0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E07F-52E6-4BA6-B774-9C335823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4122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E2FC5-782C-43AB-8103-83AC83B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are Quad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EAF-A759-40A7-A475-357AF4C1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Binary Search trees are an efficient data structure to decompose one dimensional information. How about 2D or 3D?</a:t>
            </a:r>
          </a:p>
          <a:p>
            <a:r>
              <a:rPr lang="en-US" sz="1600" dirty="0">
                <a:solidFill>
                  <a:schemeClr val="bg1"/>
                </a:solidFill>
              </a:rPr>
              <a:t>2D = Quad Trees!</a:t>
            </a:r>
          </a:p>
          <a:p>
            <a:r>
              <a:rPr lang="en-US" sz="1600" dirty="0">
                <a:solidFill>
                  <a:schemeClr val="bg1"/>
                </a:solidFill>
              </a:rPr>
              <a:t>3D = </a:t>
            </a:r>
            <a:r>
              <a:rPr lang="en-US" sz="1600" dirty="0" err="1">
                <a:solidFill>
                  <a:schemeClr val="bg1"/>
                </a:solidFill>
              </a:rPr>
              <a:t>Octroees</a:t>
            </a:r>
            <a:r>
              <a:rPr lang="en-US" sz="1600" dirty="0">
                <a:solidFill>
                  <a:schemeClr val="bg1"/>
                </a:solidFill>
              </a:rPr>
              <a:t>!</a:t>
            </a:r>
          </a:p>
          <a:p>
            <a:r>
              <a:rPr lang="en-US" sz="1600" dirty="0">
                <a:solidFill>
                  <a:schemeClr val="bg1"/>
                </a:solidFill>
              </a:rPr>
              <a:t>Quad refers to the children assigned to each node.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node represents a plane</a:t>
            </a:r>
          </a:p>
          <a:p>
            <a:r>
              <a:rPr lang="en-US" sz="1600" dirty="0">
                <a:solidFill>
                  <a:schemeClr val="bg1"/>
                </a:solidFill>
              </a:rPr>
              <a:t>Either a node is a leaf, or it contains four children.</a:t>
            </a:r>
          </a:p>
        </p:txBody>
      </p:sp>
      <p:sp useBgFill="1">
        <p:nvSpPr>
          <p:cNvPr id="2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Quadtree - Wikiwand">
            <a:extLst>
              <a:ext uri="{FF2B5EF4-FFF2-40B4-BE49-F238E27FC236}">
                <a16:creationId xmlns:a16="http://schemas.microsoft.com/office/drawing/2014/main" id="{C765FD28-866E-4AE7-B0E4-A0B59750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339" y="2108528"/>
            <a:ext cx="6127287" cy="30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1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02FD2-5C88-4C60-83EA-8D8696C8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/>
              <a:t>Why should we use Quad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666F-7ADE-47C1-B6DF-249F4630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>
            <a:normAutofit/>
          </a:bodyPr>
          <a:lstStyle/>
          <a:p>
            <a:r>
              <a:rPr lang="en-US" dirty="0"/>
              <a:t>Image Processing/Compression and Representation</a:t>
            </a:r>
          </a:p>
          <a:p>
            <a:r>
              <a:rPr lang="en-US" dirty="0"/>
              <a:t>Spatial Indexing</a:t>
            </a:r>
          </a:p>
          <a:p>
            <a:r>
              <a:rPr lang="en-US" dirty="0"/>
              <a:t>Collision Detection (2D)</a:t>
            </a:r>
          </a:p>
          <a:p>
            <a:r>
              <a:rPr lang="en-US" dirty="0"/>
              <a:t>Storing Sparse data</a:t>
            </a:r>
          </a:p>
          <a:p>
            <a:endParaRPr lang="en-US" dirty="0"/>
          </a:p>
        </p:txBody>
      </p:sp>
      <p:sp>
        <p:nvSpPr>
          <p:cNvPr id="75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tmap and its compressed quadtree representation">
            <a:extLst>
              <a:ext uri="{FF2B5EF4-FFF2-40B4-BE49-F238E27FC236}">
                <a16:creationId xmlns:a16="http://schemas.microsoft.com/office/drawing/2014/main" id="{B1552B26-957B-4B56-9C19-28108B9D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2114" y="1958031"/>
            <a:ext cx="2636238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C367D-6E07-42D8-AF01-2806823E9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82" y="4126882"/>
            <a:ext cx="2656270" cy="13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4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BF074-C112-4538-9B9B-1F620CC7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General Algorithm </a:t>
            </a:r>
          </a:p>
        </p:txBody>
      </p:sp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Quadtree - Wikipedia">
            <a:extLst>
              <a:ext uri="{FF2B5EF4-FFF2-40B4-BE49-F238E27FC236}">
                <a16:creationId xmlns:a16="http://schemas.microsoft.com/office/drawing/2014/main" id="{8E2CF4EF-E487-48D0-B89B-722545BF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199" y="1336566"/>
            <a:ext cx="460756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539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6069-B974-4D45-A156-F4F6521A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 Videogames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2BFCB0-446F-4CB9-BB59-1346E5CB6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49" y="2057401"/>
            <a:ext cx="2553133" cy="2541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0F292-7148-48BC-B6D5-EF2612B9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7" y="2057400"/>
            <a:ext cx="2586761" cy="2541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86DDA-2CDF-4703-A5D9-A526FF32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459" y="2155624"/>
            <a:ext cx="2553133" cy="25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54AB3C-E826-42EE-9B59-F7B8E9FE6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9A8FB-31B3-4F33-B5E3-0D0CE970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650" y="673240"/>
            <a:ext cx="331915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Implementation </a:t>
            </a:r>
            <a:r>
              <a:rPr lang="en-US" sz="2600" u="sng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(XY-Coordinates</a:t>
            </a:r>
            <a:r>
              <a:rPr lang="en-US" sz="2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AA287519-0D48-47B2-A0CF-9252CC97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2C9EC87B-F5D8-46BF-837D-40F4799EC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5355" y="488844"/>
            <a:ext cx="3376393" cy="5660923"/>
          </a:xfrm>
          <a:prstGeom prst="roundRect">
            <a:avLst>
              <a:gd name="adj" fmla="val 169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4730D-4DAE-4047-B4AC-68C46F752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4" y="916282"/>
            <a:ext cx="2916936" cy="1895152"/>
          </a:xfrm>
          <a:prstGeom prst="rect">
            <a:avLst/>
          </a:prstGeom>
        </p:spPr>
      </p:pic>
      <p:sp>
        <p:nvSpPr>
          <p:cNvPr id="24" name="Rounded Rectangle 33">
            <a:extLst>
              <a:ext uri="{FF2B5EF4-FFF2-40B4-BE49-F238E27FC236}">
                <a16:creationId xmlns:a16="http://schemas.microsoft.com/office/drawing/2014/main" id="{F33ED209-72B6-4175-9AEF-19D6996BF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2240D-C3CD-448D-AE4F-DE39B717C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24" y="3878652"/>
            <a:ext cx="2916936" cy="1802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BE962E-AC78-4A2C-ACE7-6986CE3EC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866" y="717837"/>
            <a:ext cx="2631369" cy="52029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5DB8DF-6149-4A24-A0B1-7C8E15AC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1" r="-1"/>
          <a:stretch/>
        </p:blipFill>
        <p:spPr>
          <a:xfrm>
            <a:off x="7885872" y="4375150"/>
            <a:ext cx="4306127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9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3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9" name="Picture 15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2530BEC5-10C7-41EF-8F71-A26DE0E8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9">
            <a:extLst>
              <a:ext uri="{FF2B5EF4-FFF2-40B4-BE49-F238E27FC236}">
                <a16:creationId xmlns:a16="http://schemas.microsoft.com/office/drawing/2014/main" id="{69E79D4F-E05D-4924-A005-A20A90C1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50EB5-534F-48E5-98D3-9B991757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575274"/>
            <a:ext cx="10146224" cy="944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Implementation (Rectangle)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29AE0FD0-3F2C-4F12-B355-1E8AD26E6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3244208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A43598-FF64-4845-A9B5-3AF77B92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67" y="849581"/>
            <a:ext cx="1325688" cy="3156401"/>
          </a:xfrm>
          <a:prstGeom prst="rect">
            <a:avLst/>
          </a:prstGeom>
        </p:spPr>
      </p:pic>
      <p:sp>
        <p:nvSpPr>
          <p:cNvPr id="33" name="Rounded Rectangle 19">
            <a:extLst>
              <a:ext uri="{FF2B5EF4-FFF2-40B4-BE49-F238E27FC236}">
                <a16:creationId xmlns:a16="http://schemas.microsoft.com/office/drawing/2014/main" id="{BAF4A48A-1BDF-4D65-8026-4C3FE3991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896" y="712832"/>
            <a:ext cx="3244208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D6D5A-355D-4992-9A93-CC548BEDD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984" y="849581"/>
            <a:ext cx="1449857" cy="3258108"/>
          </a:xfrm>
          <a:prstGeom prst="rect">
            <a:avLst/>
          </a:prstGeom>
        </p:spPr>
      </p:pic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92ED5AEB-3386-48FE-9862-97B41FDF2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4904" y="712832"/>
            <a:ext cx="3244208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64C87EA-64C4-4FAD-9A86-B22D1E601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347" y="849581"/>
            <a:ext cx="1797104" cy="32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B44E53D-EF94-4504-A898-39C5CF133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3FF6E0-F25E-4081-91DC-0B827E8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4B213A-1BE0-4D42-86AF-98B6BF66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472EC-6EF4-4A6E-A023-EA0C0D8D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Implementation (Quad Tree)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A69224B-3340-42CF-85B8-78DA6BBD1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74F080A8-8C78-4374-BE8A-CB2F308F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10146224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25E42F-E7D5-4913-99C2-5DA20543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52" y="1111331"/>
            <a:ext cx="2659728" cy="2499019"/>
          </a:xfrm>
          <a:prstGeom prst="rect">
            <a:avLst/>
          </a:prstGeom>
        </p:spPr>
      </p:pic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228BBC-0208-4CB8-B915-46C648BD8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138" y="1111329"/>
            <a:ext cx="2621220" cy="2499019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8BED3-66B1-4125-A700-C6AF22333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752" y="769300"/>
            <a:ext cx="1191935" cy="3288097"/>
          </a:xfrm>
          <a:prstGeom prst="rect">
            <a:avLst/>
          </a:prstGeom>
        </p:spPr>
      </p:pic>
      <p:pic>
        <p:nvPicPr>
          <p:cNvPr id="1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3139BF-EAD4-487A-B29B-C4535435A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9228" y="839261"/>
            <a:ext cx="2389465" cy="32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5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95C5B-EA68-4C98-82CC-501A20AF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5F226F4-0A00-4641-A322-86B272AB5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00" y="1359948"/>
            <a:ext cx="5339490" cy="41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2454</TotalTime>
  <Words>294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Quad Trees and its Uses</vt:lpstr>
      <vt:lpstr>What are Quad Trees?</vt:lpstr>
      <vt:lpstr>Why should we use Quad Trees</vt:lpstr>
      <vt:lpstr>General Algorithm </vt:lpstr>
      <vt:lpstr>Quad Trees in Videogames</vt:lpstr>
      <vt:lpstr>My Implementation (XY-Coordinates)</vt:lpstr>
      <vt:lpstr>My Implementation (Rectangle)</vt:lpstr>
      <vt:lpstr>My Implementation (Quad Tree)</vt:lpstr>
      <vt:lpstr>Results</vt:lpstr>
      <vt:lpstr>References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Trees for Collision Detection</dc:title>
  <dc:creator>Molina, Jean</dc:creator>
  <cp:lastModifiedBy>Molina, Jean</cp:lastModifiedBy>
  <cp:revision>63</cp:revision>
  <dcterms:created xsi:type="dcterms:W3CDTF">2022-03-06T01:15:47Z</dcterms:created>
  <dcterms:modified xsi:type="dcterms:W3CDTF">2022-03-22T22:28:25Z</dcterms:modified>
</cp:coreProperties>
</file>