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C81A1E-B983-4238-BA46-64FA2501495B}" v="3" dt="2023-01-10T20:50:57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8" d="100"/>
          <a:sy n="68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16771"/>
            <a:ext cx="12192000" cy="709764"/>
          </a:xfrm>
          <a:prstGeom prst="rect">
            <a:avLst/>
          </a:prstGeom>
          <a:solidFill>
            <a:srgbClr val="FF0000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25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STORYTELLING DE VENDAS</a:t>
            </a:r>
            <a:endParaRPr lang="en-IE" sz="25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4035939"/>
                  </p:ext>
                </p:extLst>
              </p:nvPr>
            </p:nvGraphicFramePr>
            <p:xfrm>
              <a:off x="721012" y="1170878"/>
              <a:ext cx="10800000" cy="540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8"/>
                <a:ext cx="10800000" cy="540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FF0000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5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STORYTELLING </a:t>
            </a:r>
            <a:r>
              <a:rPr lang="en-GB" sz="2500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DE VENDAS</a:t>
            </a:r>
            <a:endParaRPr lang="en-IE" sz="25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Suplemento 2" title="Microsoft Power BI">
                <a:extLst>
                  <a:ext uri="{FF2B5EF4-FFF2-40B4-BE49-F238E27FC236}">
                    <a16:creationId xmlns:a16="http://schemas.microsoft.com/office/drawing/2014/main" id="{CDFF958E-78DF-F7B7-9A5A-642274A38E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3665926"/>
                  </p:ext>
                </p:extLst>
              </p:nvPr>
            </p:nvGraphicFramePr>
            <p:xfrm>
              <a:off x="720000" y="1170000"/>
              <a:ext cx="10800000" cy="540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3" name="Suplemento 2" title="Microsoft Power BI">
                <a:extLst>
                  <a:ext uri="{FF2B5EF4-FFF2-40B4-BE49-F238E27FC236}">
                    <a16:creationId xmlns:a16="http://schemas.microsoft.com/office/drawing/2014/main" id="{CDFF958E-78DF-F7B7-9A5A-642274A38E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0000" y="1170000"/>
                <a:ext cx="10800000" cy="540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844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FF0000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5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STORYTELLING DE VENDAS</a:t>
            </a:r>
            <a:endParaRPr lang="en-IE" sz="25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AD8D8334-9DBD-819B-2337-30A8762FBD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7030425"/>
                  </p:ext>
                </p:extLst>
              </p:nvPr>
            </p:nvGraphicFramePr>
            <p:xfrm>
              <a:off x="720000" y="1170000"/>
              <a:ext cx="10800000" cy="540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AD8D8334-9DBD-819B-2337-30A8762FBD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0000" y="1170000"/>
                <a:ext cx="10800000" cy="540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68809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6a1dcc7b-bed4-4271-8d60-81a705d19679}">
  <we:reference id="WA200003233" version="2.0.0.3" store="pt-BR" storeType="OMEX"/>
  <we:alternateReferences/>
  <we:properties>
    <we:property name="Microsoft.Office.CampaignId" value="&quot;none&quot;"/>
    <we:property name="creatorTenantId" value="&quot;72bf7789-8ac6-49d6-9c02-0bf62fe57c8d&quot;"/>
    <we:property name="reportUrl" value="&quot;/groups/me/reports/c162007e-9d08-4b3e-9838-caa6503ef252/ReportSection?bookmarkGuid=2ac74406-6997-47e6-9f8b-4ca4d9916926&amp;bookmarkUsage=1&amp;ctid=72bf7789-8ac6-49d6-9c02-0bf62fe57c8d&amp;fromEntryPoint=export&quot;"/>
    <we:property name="reportState" value="&quot;CONNECTED&quot;"/>
    <we:property name="reportEmbeddedTime" value="&quot;2023-01-10T20:41:12.751Z&quot;"/>
    <we:property name="creatorSessionId" value="&quot;a2847ed4-016c-48fa-b1c0-cdbb43545bdd&quot;"/>
    <we:property name="creatorUserId" value="&quot;10033FFFAC5E9E18&quot;"/>
    <we:property name="reportName" value="&quot;Dash - Financeiro&quot;"/>
    <we:property name="isFiltersActionButtonVisible" value="true"/>
    <we:property name="initialStateBookmark" value="&quot;H4sIAAAAAAAAA+1Y3U7jOBR+lSo3cxOq/DW03JUOq10BM4gipNWoGrn2SfGsiTO2w9JBfaF9jX2xPbYToKUMbLc7IDS9cs45Of7Od37s5iZgXFeCzD+QSwj2gt9KxilhUnXiIAxKL9z/+PHweHh6+PnD8PgAxbIyXJY62LsJDFEzMOdc10RYFyj8NAkDIsQJmdmngggNYVCB0rIkgn8Db4wqo2pYhAFcV0IqYl2ODTFg3V6hOT7j3nE3xR0JNfwKxkCNl55CJZVpn8NA+5WDtKyzztyGI1kawkt0bGVFGkE+KJKExbQHkO1Cnjs5F6Yxmc4PriuF8WCU88ryMEJ0M6mQIBE43Aq0bjYZSVFfutXBknwsa0XhFAqnKg03c/RU8JKUlFsaFkjBiZJIkNPgktXUOPGF/HOkADdlwV60CG9xDNkVvo3SVRDD2UzBjLSBH/wvCDtjIsBLf6nLhuXoId4JSjQvZ6LJ+F0qznwYFYfRBVHGVtT0C+bL0o4vScVA7c8d8++5ahOZhCvAXzTaxaStSjT+cq/8miLx8LdfFZOFVSVpH6bQn6ZJMuhHaUTTZPdn+T4Loc1n5wRZgJWkxhuUsDaE/gFsiK+8/lL+XuQvW84QQz/dhSzK+hnEPdqLSfZkOT9aRttC+TsQ9YoL+blzOHx1A+BH4BjD7BLKdTiebGoqao1lB8xj+TeNHa829vZptTz+iB2b6n+pwRBuPRI/avoMBjmNaE520yiPBjAd9DYfNb9yUETRi/kRXIF4CPVW/1DVAjwnivvLrwtrw3Cb6/uts2CJgff2Wm3N7uFp1l9rTjoMOowY4l01oQTDUm7cxW+ZlzPF8X+OUfCTnTXsHP/9l95k6GqB9xK1NGaDS8A/l3Zht3H9WHl0HLxeMqcG1643wRHHFva+z4mordt3+0Rz+s4OMjcBHhlmzly7Ld5ycpqWfttB3u/Pif++QErdfl3wSVZSuFWbeDzkhH3da7/WoOYI3FncAe5aON1bqN01QLqWYXTGNR5eglTaVr/9zoEiBo6DQ5jrDc7MI4mTxAI4I1MBn3sJsDSLpjtFnuc7WR/IzqBXxDuDPM0KFrMszmD1HPTZd+hOeFm20Gw9/IeI7+h+rXEvFcSWo3fj7pHAl/dBIyWlscG1lLRTp6yFCAN6wQVTUDqSVk0+rZ1uSRSnR21UZ3KG4/VeWM/2kT3iY9KMzAGlRZQXSdSbQoLs0x5j1sV3B7qBazOV18sXZ/dbP+NlbXRFKJyQEtbMetfFDNgT897idpdkC4ZjxTzT3l8PF/8AZ1Qhtg8VAAA=&quot;"/>
    <we:property name="bookmark" value="&quot;H4sIAAAAAAAAA+1Y227bOBD9FUMvfVEM3SzbeUvcFC02uzDqIEBRGAVFjhw2tKiSVDbewD+0v7E/tkNKcmLHabJetwmC+omaGQ3PnBkeybrxGNelIIs/yBy8Q+9DwTglTKpO6PleURuPpbycE3WZJCxL8kHWG0I4IHEWBEEfo2RpuCy0d3jjGaJmYM65roiwGdH4eep7RIgxmdmrnAgNvleC0rIggv8FdTC6jKpg6XtwXQqpiE05McSATXuF4XiNUMJujDsSavgVTICa2voRSqlMe+17ul45SOs+m8xtOJKFIbzAxNaWxwGkwzyKWEh7AEkf0tTZuTBNSLY4uS4V1oNVLkpLywjRzaRCvoTncCvQutlkJEU1d6uTNftEVorCR8idqzDcLDBTzgtSUG5pWCIFYyWRIOfBJauoceYL+edIAW7KvMNg6a9wHLErvButmyCOZjMFM9IWfvJDEHYmREBtfVcVDcvBfbxTtGhezETT8dtWnNVllBxGF0QZO1HZV+yXpR1vkoqBOl445t9y1TYy8jeAP2u1y2k7lRj89c74NUNSw9//VEyX1hXFA8hgkMVRNBwEcUDjqP9rfJ+E0PazM0YWYKOp4Q4jrA2hl8CO8JaXP8rfq/x5xxlCGMR9SIJkkEDYo72QJI+O84NjtC+Un4CoFzzIT9Vh/8UJwM/AMYHZHIptOB491FRUGscOWI3lvxzscPNg759Wy+PP2LGZ/ucSBn/vldRSM2AwTGlAU9KPgzQYQjbs7S417zkooujF4hSuQNyHuvLfd7UAz4ni9cuvK2vHcpu3+VUyb42Bt/a12obdwdOsv1WcdBh0GDGkTtWU4h0VcudT/Jp5OVMc/+cYBb/Y2cLO7//8rXcRXS3wvUStyaw3B/xzaRd2G3ceyxodh9ovmXODO6433inHI1znPieismnfHBPN6RsrZE4BHhAzF67dFq+5Oc2Rft1F3j2f0/r7Ail0+3WhbrKSwq3axuNDTtjba++3CtQCgbuIW8BdC6e7gtrdAqRrGcZkXOPDS5BS2+m33znQxMBx8Bss9A7PzFOJSmIBnJFMwJdeBCxOguwgT9P0IBkAORj28vBgmMZJzkKWhAlsPgfr7jt0Y14ULTQ7D/+j4lu6X2rdawOx5+qd3D1Q+Po+GKSkNLa4lpJWdYpKCN+jF1wwBYUjaTPk81Z1i4IwPm2rOpMzlNc7ZT05R/JAjmkjmUNK8yDNo6CXQYTs0x5jNsV3Bd3Atcnk9fqLs/tt13hZGV0SCmNSwBatd6eYAXtE793nxpXaL5f/AnKNsgPvFAAA&quot;"/>
    <we:property name="embedUrl" value="&quot;/reportEmbed?reportId=c162007e-9d08-4b3e-9838-caa6503ef252&amp;config=eyJjbHVzdGVyVXJsIjoiaHR0cHM6Ly9XQUJJLVVTLUVBU1QyLUItUFJJTUFSWS1yZWRpcmVjdC5hbmFseXNpcy53aW5kb3dzLm5ldCIsImVtYmVkRmVhdHVyZXMiOnsibW9kZXJuRW1iZWQiOnRydWUsInVzYWdlTWV0cmljc1ZOZXh0Ijp0cnVlfX0%3D&amp;disableSensitivityBanner=true&quot;"/>
    <we:property name="datasetId" value="&quot;cdc3f7ab-c98f-47e2-9424-d866428e47a4&quot;"/>
    <we:property name="pageName" value="&quot;ReportSection&quot;"/>
    <we:property name="pageDisplayName" value="&quot;DASH 1&quot;"/>
    <we:property name="backgroundColor" value="&quot;rgb(255,255,255)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C093891F-D530-4BD5-AD23-30E08A320BD1}">
  <we:reference id="wa200003233" version="2.0.0.3" store="pt-BR" storeType="OMEX"/>
  <we:alternateReferences>
    <we:reference id="WA200003233" version="2.0.0.3" store="WA200003233" storeType="OMEX"/>
  </we:alternateReferences>
  <we:properties>
    <we:property name="creatorTenantId" value="&quot;72bf7789-8ac6-49d6-9c02-0bf62fe57c8d&quot;"/>
    <we:property name="reportUrl" value="&quot;/groups/me/reports/c162007e-9d08-4b3e-9838-caa6503ef252/ReportSection66845ef537759d39bba4?bookmarkGuid=479e0810-f623-46ec-9f84-5782a21fd255&amp;bookmarkUsage=1&amp;ctid=72bf7789-8ac6-49d6-9c02-0bf62fe57c8d&amp;fromEntryPoint=export&quot;"/>
    <we:property name="reportName" value="&quot;Dash - Financeiro&quot;"/>
    <we:property name="reportState" value="&quot;CONNECTED&quot;"/>
    <we:property name="embedUrl" value="&quot;/reportEmbed?reportId=c162007e-9d08-4b3e-9838-caa6503ef252&amp;config=eyJjbHVzdGVyVXJsIjoiaHR0cHM6Ly9XQUJJLVVTLUVBU1QyLUItUFJJTUFSWS1yZWRpcmVjdC5hbmFseXNpcy53aW5kb3dzLm5ldCIsImVtYmVkRmVhdHVyZXMiOnsibW9kZXJuRW1iZWQiOnRydWUsInVzYWdlTWV0cmljc1ZOZXh0Ijp0cnVlfX0%3D&amp;disableSensitivityBanner=true&quot;"/>
    <we:property name="pageName" value="&quot;ReportSection66845ef537759d39bba4&quot;"/>
    <we:property name="pageDisplayName" value="&quot;DASH 2&quot;"/>
    <we:property name="datasetId" value="&quot;cdc3f7ab-c98f-47e2-9424-d866428e47a4&quot;"/>
    <we:property name="backgroundColor" value="&quot;rgb(255,255,255)&quot;"/>
    <we:property name="bookmark" value="&quot;H4sIAAAAAAAAA+1Y3U7bMBR+FeTranKaP4c7KEybxCZEN26mXpzEp8GQxpnjdO1QX2ivsReb7aRAgbUaYmpVcVX7+OT4O985/ezklnBRVwXMP8MEySH5WHKRAZfqwCM9UrbGYylvJqBugCMLx/2ABpQC50gZ6xsvWWkhy5oc3hINKkd9KeoGChvRGL+NegSK4hxyOxtDUWOPVKhqWUIhfmLrbJa0anDRIzirCqnAhhxq0GjDTo27mRso3jvf7AiZFlMcYqZb6wVWUuluHkUsCHEc+nEcJtxP0hQC80zdrjqYm/3tpg7YQJYaRGkAWFsYJIwzFmVZRHkEGKTM+Y5FoTuXdH46q5TJ27Axryx9A5NFLpXhtSAuP4V1m84tGciimbjR6Yp9KBuV4QWO3VKphZ6bSGNRQpkJS9fCUHWupCHSrQxkU2o1d+Yr+WOg0GzKySFd9O5wHPGpedpYH4M4ynOFOehuevpfEJrhWGhnfd+UXeXoU7wjY6lFmRddZ9yX4kubRiVwcAVK285Lr00NLe3mIak4quO5Y/5EqGVz9HuPgG8128Vo2b3G4/pBS3ZN0sJ//a4YLeySb5o29hLKgshLIGI+g2Rj++5g23gvavMPAhWo7Gp+hlMsnkK7W3+6tAR0CUq00uTSeGF6ndbeBSMrGZ9Y0bNuD/B04++NgAOOBxw0tKG6VMhRKdf+99dp0D7z8kUJcwpphW/sPMPOp9+/6pcdGfvMyomAZ0jZeC5lRVMbFUXeSt+zZ9Rm6d9nYjuR2u8kVxRnv1Ndysd+Z9nKQXuBSoM+IAv8mFOg4CeUs9DCWSsMGmc6lbNVLbDRWJTQOAxZksZZwiOWhcnmt4ntXse+lkLXB0NZ8Fe4yWeg+E7f4tdlazuiR/oeZ0nI/NSjLIGEY5TEO17Cf79Rb/cF9lUO3p1qq79VYLsvh/2YpnQcUMrSvhdhDAGjO97Kb2r0UI1cFe/hkwmq3J2jstF1BRmeQ4kulaoNKtD5mcJByS1Lbqzs75kwNW9JuoSisfy4T3fEbeM2+wNpe4OyOxQAAA==&quot;"/>
    <we:property name="initialStateBookmark" value="&quot;H4sIAAAAAAAAA+1X227bMAz9lUDPwWDHN7lvaZphQy8r2q4vQzDQFuOqcC1PlrNkRX5ov7EfmyQ7bdN2yVZ0SBD0KTJFU4eHzKF8SxivyhxmJ3CDZI98LBhPgQnZcUmXFI1x/9Onw+P+2eHXk/7xUJtFqbgoKrJ3SxTIDNUlr2rITQht/DLqEsjzU8jM0xjyCrukRFmJAnL+AxtnvaVkjfMuwWmZCwkm5LkChSbsRLvrZ322+87TJ0Kq+ATPMVWN9QxLIVX7HIbUD3AceFEUxMyLkwR8/U7V7FqY6/3NoRbYQBQKeKEBGFvgx5RRGqZp6LAQ0E+o9R3zXLUuyWw4LaXOW7MxKw1fA51FJqQmMic2P4lVk84tGYi8vrGr4ZL9XNQyxTMc261CcTXTkca8gCLlhq65pupUCk2k3RmIulByZs1X4vtAoj6UkT1n3r3D0WcT/ba2PgbRzzKJGaj2cfhfEOrlmCtrfV8XbeWcp3hH2lLxIsvbzrgvxUWTRslxcAVSmc5LrnUNDe36JSEZyv2ZZf6Ay0Vz9LqPgG802/lo0b3a4/pBS7ZN0sB//a4Yzc2Wp5s2cmOH+qEbQ0g9CvHa9t3CtnFf1OYfOEqQ6dXsCCeYP4V2t/90awHoEiRvpMmm8cL0WnG9C0aWMj4womfcHuBp199qDh2GHQYKmlBtKqRfiJX//VUatMu8XEiup5CS+MbOM+wc//pZvWxk7DIrBxyeIWXtXErzutIqiqyRvmdn1Hrp32ViW5Ha7SSXFGe3U13Ix25n2chBc4FK/B4g9b2IOeCAFzuMBgbOSmFQOFWJmC5rgYlGw9iJgoDGSZTGLKRpEK//mtjsdexzwVXVORc5e4WbfAqSbfUtflW2piO6pOcyGgfUS1yHxhAzDONoy0v47zfqzX7Avsrg3aq2+lMFNvtx2IucxBn7jkOTnhtiBD51tryV39TooRrZKt7DJzcoMztHRa2qElI8hQJtKmUTlKP104WDghmW7Fqa3yOua96QdAl5bceYrM3w1Gdo2niS41/6t9h+A+XVzptbFAAA&quot;"/>
    <we:property name="isFooterCollapsed" value="false"/>
    <we:property name="isFiltersActionButtonVisible" value="true"/>
    <we:property name="reportEmbeddedTime" value="&quot;2023-01-10T20:42:05.275Z&quot;"/>
    <we:property name="creatorUserId" value="&quot;10033FFFAC5E9E18&quot;"/>
    <we:property name="creatorSessionId" value="&quot;d9ba9921-1ef0-4fac-aef7-747234e6e921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45B97FDE-513E-4DA2-9ECB-5D1456704107}">
  <we:reference id="wa200003233" version="2.0.0.3" store="pt-BR" storeType="OMEX"/>
  <we:alternateReferences>
    <we:reference id="WA200003233" version="2.0.0.3" store="WA200003233" storeType="OMEX"/>
  </we:alternateReferences>
  <we:properties>
    <we:property name="creatorTenantId" value="&quot;72bf7789-8ac6-49d6-9c02-0bf62fe57c8d&quot;"/>
    <we:property name="reportUrl" value="&quot;/groups/me/reports/c162007e-9d08-4b3e-9838-caa6503ef252/ReportSectioncfb9cfff1ea46b8e77be?bookmarkGuid=ad3f280f-9894-4c90-aaec-9007fe07a6e6&amp;bookmarkUsage=1&amp;ctid=72bf7789-8ac6-49d6-9c02-0bf62fe57c8d&amp;fromEntryPoint=export&quot;"/>
    <we:property name="reportName" value="&quot;Dash - Financeiro&quot;"/>
    <we:property name="reportState" value="&quot;CONNECTED&quot;"/>
    <we:property name="embedUrl" value="&quot;/reportEmbed?reportId=c162007e-9d08-4b3e-9838-caa6503ef252&amp;config=eyJjbHVzdGVyVXJsIjoiaHR0cHM6Ly9XQUJJLVVTLUVBU1QyLUItUFJJTUFSWS1yZWRpcmVjdC5hbmFseXNpcy53aW5kb3dzLm5ldCIsImVtYmVkRmVhdHVyZXMiOnsibW9kZXJuRW1iZWQiOnRydWUsInVzYWdlTWV0cmljc1ZOZXh0Ijp0cnVlfX0%3D&amp;disableSensitivityBanner=true&quot;"/>
    <we:property name="pageName" value="&quot;ReportSectioncfb9cfff1ea46b8e77be&quot;"/>
    <we:property name="pageDisplayName" value="&quot;DASH 3&quot;"/>
    <we:property name="datasetId" value="&quot;cdc3f7ab-c98f-47e2-9424-d866428e47a4&quot;"/>
    <we:property name="backgroundColor" value="&quot;rgb(255,255,255)&quot;"/>
    <we:property name="bookmark" value="&quot;H4sIAAAAAAAAA+1WQW+bMBT+K5HPaIJAgPTWskyaNE1Rs/Uy5fDAD+rWsZExWViU/75nk7ZrJq07dGsPvYD9+fm973v+jNgzLrpWwvAZNsjO2EfFRQVcm0nEAqZG8ELr2w2YWz6Lk3Q25VWYp1kGVTxLY4rSrRVadexszyyYBu2V6HqQLiOB39YBAymX0LhZDbLDgLVoOq1Aih84BtOSNT0eAoa7VmoDLuXKgkWXdkvhNCcq0TtXESortrjCyo7oJbba2OO8qst5Vdd1hJCkZY5ZViLt6cZVT/PpeFfUEyu0siAUEXDYLKfgOU/n0ZSnaTmNOYQOr4W0x5ByWOxaQ7qpG0Pr2leQikYb6qtkXp/BbpSzZ4WW/caPFo/wle5NhZdY+yVlhR0oUy0UqEq4dh2oVUujqZF+pdC9smbw8LX+XhikopydhYfgnsc539JuQk9JnDeNwQbscbr4JwxpWAvr0Q+9Op5c+DvfNSGdUI08OuPhKL6MMlqBxTUY65xX3tAZurbTJm04movBd/69MHfmmAYnxF9U7WF9516KuPnFkkeTjPSf3xXrg1ua8wQgDqdRHoYQxnHOM3yz718xnKxAYve0fV8L369K2G6y0pI/w5XbQHt6217OxGUcQZ0k9K1OOEy5e+Qu1R8VWNzZUu8eq3DZspDnkGVVCDEPZ2EESVm+XYn/+0V/RfbynnhgwjZIPzRuoHvbtVDhEhT6+u2YQqCPo/aD4k6vHxv3/iTIQaPcK5C9U+p/f5gv46v9BNbJ2JV/CQAA&quot;"/>
    <we:property name="initialStateBookmark" value="&quot;H4sIAAAAAAAAA+1WUW+bMBD+K5Wf0QSBhiRvKcukqWsbJVtfpmg68EFdOTYyJksW5b/vbOi6ZtLah27tQ1/A/ny++77zZ8SecdHUEnaXsEY2YR8VFwVwbU4iFjDVgWdXV+cX08X5t8vpxYxgXVuhVcMme2bBVGivRdOCdCkI/LoKGEg5h8rNSpANBqxG02gFUvzALpiWrGnxEDDc1lIbcCmXFiy6tBsKpznVjt7FVBEKKza4xMJ26AJrbWw/L8p8XJRlGSEkw3yEaZoj7Wm6VU/z8XhX1BPLtLIgFBFw2OmIgsd8OI4GfDjMBzGH0OGlkLYPyXezbW1IN3VjV7t+ZaSi0oYaKZnXZ7Dp5OxZpmW79qPZA3ypW1PgAku/pKywO8pUCgWqEK5dB2rV3GhqpF/JdKus2Xn4Rn/PDFJRzibhIfjFY8o3tJvQYxLTqjJYge2ns3/CkIalsB790Kr+5MI/+a4IaYSqZO+M+6P43MmoBWY3YKxzXn5LZ+jaTpu04WjOdr7z74W5M8cgOCL+omoPqzv3UsTtb5bsTdLRf35XrA5uacwTgDgcRKMwhDCORzzFN/s+ieHJEiQ2j9v3tfD9ooRtTpZa8me4cmuoj2/by5k4jyMok4S+1QmHAXePkUv1VwUWtzbX24cqXLY05CNI0yKEmIenYQRJnr9dif/7RX9F9vKeuGfC1kg/NG6gW9vUUOAcFPr6dZdCoI+j9oPiTq8fG/f+JMhBndxrkK23If3jMF+DGiByiU+M78n9BNaQH2ufCQAA&quot;"/>
    <we:property name="isFiltersActionButtonVisible" value="true"/>
    <we:property name="reportEmbeddedTime" value="&quot;2023-01-10T20:42:39.219Z&quot;"/>
    <we:property name="creatorUserId" value="&quot;10033FFFAC5E9E18&quot;"/>
    <we:property name="creatorSessionId" value="&quot;a53450ce-c89b-416c-8d76-a2715b1dd07b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f577acbf-5b0b-4b4f-9948-268e97f8d3a4"/>
    <ds:schemaRef ds:uri="http://schemas.openxmlformats.org/package/2006/metadata/core-properties"/>
    <ds:schemaRef ds:uri="b1e4d6ee-9f6f-43f8-a618-24f3d84da28f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STORYTELLING DE VENDAS</vt:lpstr>
      <vt:lpstr>STORYTELLING DE VENDAS</vt:lpstr>
      <vt:lpstr>STORYTELLING DE VENDAS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Jean Marcos da Silva Soares</cp:lastModifiedBy>
  <cp:revision>3</cp:revision>
  <dcterms:created xsi:type="dcterms:W3CDTF">2018-06-07T21:39:02Z</dcterms:created>
  <dcterms:modified xsi:type="dcterms:W3CDTF">2023-01-10T20:51:06Z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