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72" d="100"/>
          <a:sy n="72" d="100"/>
        </p:scale>
        <p:origin x="6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Suplemento 4" title="Microsoft Power BI">
                <a:extLst>
                  <a:ext uri="{FF2B5EF4-FFF2-40B4-BE49-F238E27FC236}">
                    <a16:creationId xmlns:a16="http://schemas.microsoft.com/office/drawing/2014/main" id="{BD04C6E5-8DE0-0194-CC31-366BC9130F5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Suplemento 4" title="Microsoft Power BI">
                <a:extLst>
                  <a:ext uri="{FF2B5EF4-FFF2-40B4-BE49-F238E27FC236}">
                    <a16:creationId xmlns:a16="http://schemas.microsoft.com/office/drawing/2014/main" id="{BD04C6E5-8DE0-0194-CC31-366BC9130F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11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Suplemento 2" title="Microsoft Power BI">
                <a:extLst>
                  <a:ext uri="{FF2B5EF4-FFF2-40B4-BE49-F238E27FC236}">
                    <a16:creationId xmlns:a16="http://schemas.microsoft.com/office/drawing/2014/main" id="{9BAECA71-0639-3CA3-8D4B-1A25901CF95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3" name="Suplemento 2" title="Microsoft Power BI">
                <a:extLst>
                  <a:ext uri="{FF2B5EF4-FFF2-40B4-BE49-F238E27FC236}">
                    <a16:creationId xmlns:a16="http://schemas.microsoft.com/office/drawing/2014/main" id="{9BAECA71-0639-3CA3-8D4B-1A25901CF9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57095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fc6ebc08-d249-46e6-8a14-fcbd059d8cfe}">
  <we:reference id="WA200003233" version="2.0.0.3" store="pt-BR" storeType="OMEX"/>
  <we:alternateReferences/>
  <we:properties>
    <we:property name="Microsoft.Office.CampaignId" value="&quot;none&quot;"/>
    <we:property name="creatorTenantId" value="&quot;72bf7789-8ac6-49d6-9c02-0bf62fe57c8d&quot;"/>
    <we:property name="reportUrl" value="&quot;/groups/me/reports/e37e6623-4bde-44ed-b348-5380aa2e03b0/ReportSection?bookmarkGuid=e1e5211a-53fc-4e94-9d86-cb8b4829bc7e&amp;bookmarkUsage=1&amp;ctid=72bf7789-8ac6-49d6-9c02-0bf62fe57c8d&amp;fromEntryPoint=export&quot;"/>
    <we:property name="reportState" value="&quot;CONNECTED&quot;"/>
    <we:property name="reportEmbeddedTime" value="&quot;2023-01-10T16:22:48.625Z&quot;"/>
    <we:property name="creatorSessionId" value="&quot;bce9e4f5-fd58-45a7-9786-f8ea099c62cb&quot;"/>
    <we:property name="creatorUserId" value="&quot;10033FFFAC5E9E18&quot;"/>
    <we:property name="reportName" value="&quot;Dash - Diabetes&quot;"/>
    <we:property name="isFiltersActionButtonVisible" value="true"/>
    <we:property name="initialStateBookmark" value="&quot;H4sIAAAAAAAAA9VW0W7aMBT9lcnP0URCoIE3oGyqOgqCqS8Tmpz4JnVn7Mh2GKzi33vthK0gbUPVNlheYh879557fU6SJ8K4KQXd3tEVkD65kYxnlCn9JiQBkTU4nE5vJ4P57ee7wWSMsCotV9KQ/hOxVBdg77mpqHAhEPy0DAgVYkYLN8upMBCQErRRkgr+DerNuGR1BbuAwKYUSlMXcmGpBRd2jdtxjrnDt23MSDPL17CAzNboHEql7X4eEFOPPKXDNRfMJxwpaSmXGNhhLOvSdpRDq91JruJuiwEkDs+5sM2WdDvelBrrwSq3pevDgK2pzIART1qDMU2GkRLVyo/GB/hCVTqDOeR+SVputxiGcZqCxebssPqZVtgbjw8K8NCD+jrSgJ1gpN/aBb9PPygKDQXd1zv+C9zeiypTpub3rpJNb7uXSncolGIz93ilTyC9RMRwWYhGnD9U87GuJROVQV0Aq+mNHqi2zgjpI8rMqQUDKM1AD7deMNdc7/UXBUeVnPO0dsu9l3D34wvTjLAVhdI1+z8p5+XOwXGSpWES5Wkat5Kk3QvbEJ7bbiiPQmIC3ixdoo6vG3wGjGMy+H6Y/4sPJzdHVMNXuE/ga3t05EC1StWl2/D00/uXvjzUfePPdi/thr28F8etCFgUxVHn3P685M/htLKZWh2/YDuv0LaxNPsCbICPXLqcf1r0ub4q3STu5KwHCb2Kk14rZmGauiC/bLiFjU3V5rDP/nqJkBXgj60bqMqakmYwoxJ8HWVNxtkHl1F6VDJ32H6s3f0DR9PUqe+pqHxW/NclPgeS4amAE/fXpe6eARJSLOynCwAA&quot;"/>
    <we:property name="bookmark" value="&quot;H4sIAAAAAAAAA9VWy27bMBD8lYJnodDLjpSb46RFgD6MpMil8IEiVwpjmhRIyrUb+N+7pOQ2NtA2CNra9cXkkNqdXc5QeiRc2FbSzQe6BHJOrhUXjHJtXiUkIqoHL7ReLKlZVOU4hrSMiyJlkGYZ5EWMu3TrhFaWnD8SR00D7k7YjkofEcHP84hQKWe08bOaSgsRacFYragUX6HfjEvOdLCNCKxbqQ31IW8ddeDDrnA7zpFK8jrDjJQ5sYJbYK5Hb6DVxu3mEbH9KFDaX/PBQsKpVo4KhYE9xtmYZmkNcTYqzvJxzAEKj9dCumFLtblatwbrwSo3rW/LhK+oYsBJIG3A2iHDVMtuGUZXe/it7gyDG6jDknLCbTAMF7QCh83ZYvUzo7E3AZ80EKB7/WVqADvByXm8jX6fftI0Bhq6q/fqL3B7Kzumbc/vTaeG3o5Ple6F1JrP/OOdeQbpOSJWqEYO4vyhmk99LUx2FnUBvKc3vafGeSNUDygzrxYMoA0Hc7EJgrkUZqe/NDqo5JintZ3vvIS7H56YZoqtaLTp2f9JOc+3Hs4LViVFWldVjpdJViYZJMe2G8qjUZhADEunqOPLAZ8BF5gMvh/m/+LD99cHVJMXuE/itT09cKBeVvrUbfj80/uXvtzX/eDPrKzGSVmXeR6nwNM0T0fH9ucpvw4/do7p5eEFO3qBtq2jbAF8go+cupx/WvSx3irjIh/VvISCnuVFGec8qSof5JcNd7B2lV7v9zn8niJkCfhh6we6c7alDGZUQaij7cl4++AySo8q7g87jI3/fyfQNH3qOyo7nzV8BpOQxnPffgM2JONkhwsAAA==&quot;"/>
    <we:property name="embedUrl" value="&quot;/reportEmbed?reportId=e37e6623-4bde-44ed-b348-5380aa2e03b0&amp;config=eyJjbHVzdGVyVXJsIjoiaHR0cHM6Ly9XQUJJLVVTLUVBU1QyLUItUFJJTUFSWS1yZWRpcmVjdC5hbmFseXNpcy53aW5kb3dzLm5ldCIsImVtYmVkRmVhdHVyZXMiOnsibW9kZXJuRW1iZWQiOnRydWUsInVzYWdlTWV0cmljc1ZOZXh0Ijp0cnVlfX0%3D&amp;disableSensitivityBanner=true&quot;"/>
    <we:property name="datasetId" value="&quot;213bf16d-0c53-4ddc-9c49-30613dd4a35a&quot;"/>
    <we:property name="pageName" value="&quot;ReportSection&quot;"/>
    <we:property name="pageDisplayName" value="&quot;Página 1&quot;"/>
    <we:property name="backgroundColor" value="&quot;rgb(255,255,255)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05F528E-094E-4B4F-A76B-E4A6E82F95FD}">
  <we:reference id="wa200003233" version="2.0.0.3" store="pt-BR" storeType="OMEX"/>
  <we:alternateReferences>
    <we:reference id="WA200003233" version="2.0.0.3" store="WA200003233" storeType="OMEX"/>
  </we:alternateReferences>
  <we:properties>
    <we:property name="creatorTenantId" value="&quot;72bf7789-8ac6-49d6-9c02-0bf62fe57c8d&quot;"/>
    <we:property name="reportUrl" value="&quot;/groups/me/reports/c162007e-9d08-4b3e-9838-caa6503ef252/ReportSection?bookmarkGuid=18edc586-634b-4441-a2ef-715a7566c589&amp;bookmarkUsage=1&amp;ctid=72bf7789-8ac6-49d6-9c02-0bf62fe57c8d&amp;fromEntryPoint=export&quot;"/>
    <we:property name="reportName" value="&quot;Dash - Financeiro&quot;"/>
    <we:property name="reportState" value="&quot;CONNECTED&quot;"/>
    <we:property name="embedUrl" value="&quot;/reportEmbed?reportId=c162007e-9d08-4b3e-9838-caa6503ef252&amp;config=eyJjbHVzdGVyVXJsIjoiaHR0cHM6Ly9XQUJJLVVTLUVBU1QyLUItUFJJTUFSWS1yZWRpcmVjdC5hbmFseXNpcy53aW5kb3dzLm5ldCIsImVtYmVkRmVhdHVyZXMiOnsibW9kZXJuRW1iZWQiOnRydWUsInVzYWdlTWV0cmljc1ZOZXh0Ijp0cnVlfX0%3D&amp;disableSensitivityBanner=true&quot;"/>
    <we:property name="pageName" value="&quot;ReportSection&quot;"/>
    <we:property name="pageDisplayName" value="&quot;DASH 1&quot;"/>
    <we:property name="datasetId" value="&quot;cdc3f7ab-c98f-47e2-9424-d866428e47a4&quot;"/>
    <we:property name="backgroundColor" value="&quot;rgb(255,255,255)&quot;"/>
    <we:property name="bookmark" value="&quot;H4sIAAAAAAAAA+1Y227bOBD9FUMvfVEM3SxbeUvcFLvYbBHUQYBFYSwocqSwoUWVpNJ4A//Q/sb+2A4pKYmdpM163SYI6idqZjQ8c+ZCWtce47oWZPmeLMDb936tGKeESTUIPd+rWuGhlBcLoi7CyThL0iyAIItIEuVZGDC0krXhstLe/rVniCrBnHHdEGE9ovDj3PeIECektE8FERp8rwalZUUE/wtaY1QZ1cDK9+CqFlIR63JmiAHr9hLN8RmhhMMYdyTU8EuYATWt9APUUpn+2fd0u3KQ1nXWmdtwKitDeIWOrayIA0izIopYSEcAyRjS1Mm5MJ1Jvjy6qhXGg1Eua0vLFNGVUiFfwnO4FWjdbTKVolm41dGafCYbReEDFE5VGW6W6KngFakotzSskIITJZEgp8Ela6hx4nP5ZaoAN2XefrDyb3AcsEt8G9g9EAdlqaAkfeBH3wXhYEYEtNJ3TdWxHNzHO0eJ5lUpuozfpuK0DaPmMD0nytiKyj9hvizt+JJUDNTh0jH/lqs+kZG/AfxZo13N+6pE4093yq8rkhb+7qtivrKqKJ5ADpM8jqJsEsQBjaPxz/J9EkKbz8EJsgAbSQ23KGFtCL0AdoCvvPxS/lrkz1vOEMIkHkMSJJMEwhEdhST5Zjk/Wka7QvkHEPWCC/mpc9h/cQPgR+CYQbmA6iEc32xqKhqNZQesxfJfGjvcbOzd02p5/BE7dtX/XIPB33kk7aiZMMhSGtCUjOMgDTLIs9H2o+YXDoooer48hksQ96He6O+reoBnRPH28uvC2jLc7jZ/48xbY+CtvVZbszt4uvXnhpMBgwEjhrSuulC8g0pu3cWvmZdTxfF/jlHwk50H2Pn9n7/1NkNXC7yXqLUx6y0A/1zahd3G9WPdouPQ6iVzanDteu0dc2zh1vcZEY11++aQaE7f2EHmJsAjw8yZa7fFa05O19KvO8i7/Tlvvy+QSvdfF9okKyncqk88HnLCvt5qPzeglgjcWdwCHlo4wxuowweADC3D6IxrPLwEqbWtfvudA0UMHAe/wVJvcWYeS5wkFsApyQX8OYqAxUmQ7xVpmu4lEyB72agI97I0TgoWsiRMYPMcbLPv0J3wquqh2Xr4HxHf0v1S414riB1H78bdI4Gv74NGSkpjg+sp6adO1Qjhe/ScC6agciRtmnx8cLpFQRgf91GdyhLH652wnuwjecTHvBuZGaVFkBZRMMohQvbpiDHr4qsD3cCVyeXV+sXZ/TYk/wJUbazfkhQAAA==&quot;"/>
    <we:property name="initialStateBookmark" value="&quot;H4sIAAAAAAAAA+1Y3U7jOBR+lSo3cxOq/DW03JUOq10BM4gipNWoGrn2SfGsiTO2w9JBfaF9jX2xPbYToKUMbLc7IDS9cs45Of7Od37s5iZgXFeCzD+QSwj2gt9KxilhUnXiIAxKL9z/+PHweHh6+PnD8PgAxbIyXJY62LsJDFEzMOdc10RYFyj8NAkDIsQJmdmngggNYVCB0rIkgn8Db4wqo2pYhAFcV0IqYl2ODTFg3V6hOT7j3nE3xR0JNfwKxkCNl55CJZVpn8NA+5WDtKyzztyGI1kawkt0bGVFGkE+KJKExbQHkO1Cnjs5F6Yxmc4PriuF8WCU88ryMEJ0M6mQIBE43Aq0bjYZSVFfutXBknwsa0XhFAqnKg03c/RU8JKUlFsaFkjBiZJIkNPgktXUOPGF/HOkADdlwV60CG9xDNkVvo3SVRDD2UzBjLSBH/wvCDtjIsBLf6nLhuXoId4JSjQvZ6LJ+F0qznwYFYfRBVHGVtT0C+bL0o4vScVA7c8d8++5ahOZhCvAXzTaxaStSjT+cq/8miLx8LdfFZOFVSVpH6bQn6ZJMuhHaUTTZPdn+T4Loc1n5wRZgJWkxhuUsDaE/gFsiK+8/lL+XuQvW84QQz/dhSzK+hnEPdqLSfZkOT9aRttC+TsQ9YoL+blzOHx1A+BH4BjD7BLKdTiebGoqao1lB8xj+TeNHa829vZptTz+iB2b6n+pwRBuPRI/avoMBjmNaE520yiPBjAd9DYfNb9yUETRi/kRXIF4CPVW/1DVAjwnivvLrwtrw3Cb6/uts2CJgff2Wm3N7uFp1l9rTjoMOowY4l01oQTDUm7cxW+ZlzPF8X+OUfCTnTXsHP/9l95k6GqB9xK1NGaDS8A/l3Zht3H9WHl0HLxeMqcG1643wRHHFva+z4mordt3+0Rz+s4OMjcBHhlmzly7Ld5ycpqWfttB3u/Pif++QErdfl3wSVZSuFWbeDzkhH3da7/WoOYI3FncAe5aON1bqN01QLqWYXTGNR5eglTaVr/9zoEiBo6DQ5jrDc7MI4mTxAI4I1MBn3sJsDSLpjtFnuc7WR/IzqBXxDuDPM0KFrMszmD1HPTZd+hOeFm20Gw9/IeI7+h+rXEvFcSWo3fj7pHAl/dBIyWlscG1lLRTp6yFCAN6wQVTUDqSVk0+rZ1uSRSnR21UZ3KG4/VeWM/2kT3iY9KMzAGlRZQXSdSbQoLs0x5j1sV3B7qBazOV18sXZ/dbP+NlbXRFKJyQEtbMetfFDNgT897idpdkC4ZjxTzT3l8PF/8AZ1Qhtg8VAAA=&quot;"/>
    <we:property name="isFiltersActionButtonVisible" value="true"/>
    <we:property name="reportEmbeddedTime" value="&quot;2023-01-10T20:07:10.228Z&quot;"/>
    <we:property name="creatorUserId" value="&quot;10033FFFAC5E9E18&quot;"/>
    <we:property name="creatorSessionId" value="&quot;9c48f2ae-e902-417f-996e-4c1ca111ef2d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653289BA-5418-4DD4-963B-AAEFE3A10FF6}">
  <we:reference id="wa200003233" version="2.0.0.3" store="pt-BR" storeType="OMEX"/>
  <we:alternateReferences>
    <we:reference id="WA200003233" version="2.0.0.3" store="WA200003233" storeType="OMEX"/>
  </we:alternateReferences>
  <we:properties>
    <we:property name="creatorTenantId" value="&quot;72bf7789-8ac6-49d6-9c02-0bf62fe57c8d&quot;"/>
    <we:property name="reportUrl" value="&quot;/groups/me/reports/c162007e-9d08-4b3e-9838-caa6503ef252/ReportSection66845ef537759d39bba4?bookmarkGuid=4348add0-7615-468c-b078-e2d8c5f5bf76&amp;bookmarkUsage=1&amp;ctid=72bf7789-8ac6-49d6-9c02-0bf62fe57c8d&amp;fromEntryPoint=export&quot;"/>
    <we:property name="reportName" value="&quot;Dash - Financeiro&quot;"/>
    <we:property name="reportState" value="&quot;CONNECTED&quot;"/>
    <we:property name="embedUrl" value="&quot;/reportEmbed?reportId=c162007e-9d08-4b3e-9838-caa6503ef252&amp;config=eyJjbHVzdGVyVXJsIjoiaHR0cHM6Ly9XQUJJLVVTLUVBU1QyLUItUFJJTUFSWS1yZWRpcmVjdC5hbmFseXNpcy53aW5kb3dzLm5ldCIsImVtYmVkRmVhdHVyZXMiOnsibW9kZXJuRW1iZWQiOnRydWUsInVzYWdlTWV0cmljc1ZOZXh0Ijp0cnVlfX0%3D&amp;disableSensitivityBanner=true&quot;"/>
    <we:property name="pageName" value="&quot;ReportSection66845ef537759d39bba4&quot;"/>
    <we:property name="pageDisplayName" value="&quot;DASH 2&quot;"/>
    <we:property name="datasetId" value="&quot;cdc3f7ab-c98f-47e2-9424-d866428e47a4&quot;"/>
    <we:property name="backgroundColor" value="&quot;rgb(255,255,255)&quot;"/>
    <we:property name="bookmark" value="&quot;H4sIAAAAAAAAA+1Y3U7bMBR+FeTrakqaP5s7KEybxCZEN26mXpzEp8GQxpnjdO1QX2ivsReb7aRAgbUaYmpVcYV9fHJ8vu8cPtu9JVzUVQHzzzBBckg+llxkwKU68EmPlK3xWMqbCagbHnlJyrhH/Tj1PZ7RBNF4yUoLWdbk8JZoUDnqS1E3UNiIxvht1CNQFOeQ29kYihp7pEJVyxIK8RNbZ7OkVYOLHsFZVUgFNuRQg0Ybdmrczdyk4r8LzI6QaTHFIWa6tV5gJZXu5nFMwwjHUZAkEeMBS1MIzTd1u+rS3OxvN3WJDWSpQZQmAWuLQkY5pXGWxR6PAcOUOt+xKHTnks5PZ5UyuA0b88rSNzAocqkMrwVx+BTWLZxbMpBFM3Gj0xX7UDYqwwscu6VSCz03kcaihDITlq6FoepcSUOkWxnIptRq7sxX8sdAodmUk0Nv0bvL44hPzdfG+jiJozxXmIPupqf/JUMzHAvtrO+bsquc9zTfkbHUosyLrjPuS/GlhVEJHFyB0rbz0mtTQ0u7+Ugqjup47pg/EWrZHP3eo8S3inYxWnav8bh+0JJdk7Tpv35XjBZ2KTBNm/jMo2HsM4hpQIFtbN8dbBv/RW3+QaAClV3Nz3CKxdPU7tafLi0TugQlWmlyMF4Ir9Pau2BkBfGJFT3r9iCfbvy9EXDA8YCDhjZUB4UclXLt//46DdpnXr4oYU4hrfCNnWfY+fT7V/2yI2OfWTkR8AwpG8+lrGhqo6LIW+l79ozaLP37TGwnUvsNckVx9hvqUj72G2UrB+0FKg37gDQMEu6BBwHzOI1sOmuFQeNMp3K2qgU2Go2Zl0QRZWmSMR7TLGKbXxPbvY59LYWuD4ay4K9wk89A8Z2+xa9DazuiR/o+pyyigXkPUwaMY8ySHS/hv9+ot/uAfZWDd6fa6m8V2O7jsJ94qTcOPY+mfT/GBELq7Xgrv6nRQzVyVbxPn0xQ5e4clY2uK8jwHEp0UKo2qEDnZwoHJbcsubGyf8+EqXlL0iUUjeXH/XRH3DZusz+sGahwOxQAAA==&quot;"/>
    <we:property name="initialStateBookmark" value="&quot;H4sIAAAAAAAAA+1X227bMAz9lUDPwWDHN7lvaZphQy8r2q4vQzDQFuOqcC1PlrNkRX5ov7EfmyQ7bdN2yVZ0SBD0KTJFU4eHzKF8SxivyhxmJ3CDZI98LBhPgQnZcUmXFI1x/9Onw+P+2eHXk/7xUJtFqbgoKrJ3SxTIDNUlr2rITQht/DLqEsjzU8jM0xjyCrukRFmJAnL+AxtnvaVkjfMuwWmZCwkm5LkChSbsRLvrZ322+87TJ0Kq+ATPMVWN9QxLIVX7HIbUD3AceFEUxMyLkwR8/U7V7FqY6/3NoRbYQBQKeKEBGFvgx5RRGqZp6LAQ0E+o9R3zXLUuyWw4LaXOW7MxKw1fA51FJqQmMic2P4lVk84tGYi8vrGr4ZL9XNQyxTMc261CcTXTkca8gCLlhq65pupUCk2k3RmIulByZs1X4vtAoj6UkT1n3r3D0WcT/ba2PgbRzzKJGaj2cfhfEOrlmCtrfV8XbeWcp3hH2lLxIsvbzrgvxUWTRslxcAVSmc5LrnUNDe36JSEZyv2ZZf6Ay0Vz9LqPgG802/lo0b3a4/pBS7ZN0sB//a4Yzc2Wp5s2cmOH+qEbQ0g9CvHa9t3CtnFf1OYfOEqQ6dXsCCeYP4V2t/90awHoEiRvpMmm8cL0WnG9C0aWMj4womfcHuBp199qDh2GHQYKmlBtKqRfiJX//VUatMu8XEiup5CS+MbOM+wc//pZvWxk7DIrBxyeIWXtXErzutIqiqyRvmdn1Hrp32ViW5Ha7SSXFGe3U13Ix25n2chBc4FK/B4g9b2IOeCAFzuMBgbOSmFQOFWJmC5rgYlGw9iJgoDGSZTGLKRpEK//mtjsdexzwVXVORc5e4WbfAqSbfUtflW2piO6pOcyGgfUS1yHxhAzDONoy0v47zfqzX7Avsrg3aq2+lMFNvtx2IucxBn7jkOTnhtiBD51tryV39TooRrZKt7DJzcoMztHRa2qElI8hQJtKmUTlKP104WDghmW7Fqa3yOua96QdAl5bceYrM3w1Gdo2niS41/6t9h+A+XVzptbFAAA&quot;"/>
    <we:property name="isFooterCollapsed" value="true"/>
    <we:property name="isFiltersActionButtonVisible" value="true"/>
    <we:property name="reportEmbeddedTime" value="&quot;2023-01-10T20:04:09.423Z&quot;"/>
    <we:property name="creatorUserId" value="&quot;10033FFFAC5E9E18&quot;"/>
    <we:property name="creatorSessionId" value="&quot;36376b76-840f-4287-83f0-bf4f30b295d0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Microsoft Power BI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Jean Marcos da Silva Soares</cp:lastModifiedBy>
  <cp:revision>3</cp:revision>
  <dcterms:created xsi:type="dcterms:W3CDTF">2018-06-07T21:39:02Z</dcterms:created>
  <dcterms:modified xsi:type="dcterms:W3CDTF">2023-01-10T20:07:48Z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