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5F0A"/>
    <a:srgbClr val="1890AA"/>
    <a:srgbClr val="EF5F01"/>
    <a:srgbClr val="1DA2BD"/>
    <a:srgbClr val="DF5901"/>
    <a:srgbClr val="B74901"/>
    <a:srgbClr val="126A7D"/>
    <a:srgbClr val="1C9BB5"/>
    <a:srgbClr val="23BEDD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8" d="100"/>
          <a:sy n="108" d="100"/>
        </p:scale>
        <p:origin x="-912" y="-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21776-ECB4-214F-B297-C764D3679482}" type="datetimeFigureOut">
              <a:rPr lang="en-US" smtClean="0"/>
              <a:t>9/4/13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3F400-B4AB-9B49-BA3C-1731F9685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70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3F400-B4AB-9B49-BA3C-1731F9685B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353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67F47-FF23-664C-946E-3823C852E662}" type="datetimeFigureOut">
              <a:rPr lang="en-US" smtClean="0"/>
              <a:t>9/4/13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468A-F0C3-F944-9DED-D59443BF0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675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67F47-FF23-664C-946E-3823C852E662}" type="datetimeFigureOut">
              <a:rPr lang="en-US" smtClean="0"/>
              <a:t>9/4/13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468A-F0C3-F944-9DED-D59443BF0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76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67F47-FF23-664C-946E-3823C852E662}" type="datetimeFigureOut">
              <a:rPr lang="en-US" smtClean="0"/>
              <a:t>9/4/13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468A-F0C3-F944-9DED-D59443BF0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738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67F47-FF23-664C-946E-3823C852E662}" type="datetimeFigureOut">
              <a:rPr lang="en-US" smtClean="0"/>
              <a:t>9/4/13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468A-F0C3-F944-9DED-D59443BF0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69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67F47-FF23-664C-946E-3823C852E662}" type="datetimeFigureOut">
              <a:rPr lang="en-US" smtClean="0"/>
              <a:t>9/4/13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468A-F0C3-F944-9DED-D59443BF0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47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67F47-FF23-664C-946E-3823C852E662}" type="datetimeFigureOut">
              <a:rPr lang="en-US" smtClean="0"/>
              <a:t>9/4/13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468A-F0C3-F944-9DED-D59443BF0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96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67F47-FF23-664C-946E-3823C852E662}" type="datetimeFigureOut">
              <a:rPr lang="en-US" smtClean="0"/>
              <a:t>9/4/13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468A-F0C3-F944-9DED-D59443BF0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89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67F47-FF23-664C-946E-3823C852E662}" type="datetimeFigureOut">
              <a:rPr lang="en-US" smtClean="0"/>
              <a:t>9/4/13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468A-F0C3-F944-9DED-D59443BF0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82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67F47-FF23-664C-946E-3823C852E662}" type="datetimeFigureOut">
              <a:rPr lang="en-US" smtClean="0"/>
              <a:t>9/4/13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468A-F0C3-F944-9DED-D59443BF0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74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67F47-FF23-664C-946E-3823C852E662}" type="datetimeFigureOut">
              <a:rPr lang="en-US" smtClean="0"/>
              <a:t>9/4/13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468A-F0C3-F944-9DED-D59443BF0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11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67F47-FF23-664C-946E-3823C852E662}" type="datetimeFigureOut">
              <a:rPr lang="en-US" smtClean="0"/>
              <a:t>9/4/13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468A-F0C3-F944-9DED-D59443BF0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09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67F47-FF23-664C-946E-3823C852E662}" type="datetimeFigureOut">
              <a:rPr lang="en-US" smtClean="0"/>
              <a:t>9/4/13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0468A-F0C3-F944-9DED-D59443BF0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33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Oval 107"/>
          <p:cNvSpPr/>
          <p:nvPr/>
        </p:nvSpPr>
        <p:spPr>
          <a:xfrm>
            <a:off x="1794509" y="1625117"/>
            <a:ext cx="3133878" cy="3178704"/>
          </a:xfrm>
          <a:prstGeom prst="ellipse">
            <a:avLst/>
          </a:prstGeom>
          <a:solidFill>
            <a:srgbClr val="1DA2B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 flipH="1" flipV="1">
            <a:off x="4567560" y="823889"/>
            <a:ext cx="211224" cy="31661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2794000" y="2680743"/>
            <a:ext cx="2612571" cy="1770302"/>
            <a:chOff x="4801810" y="1447029"/>
            <a:chExt cx="2612571" cy="1770302"/>
          </a:xfrm>
          <a:solidFill>
            <a:srgbClr val="126A7D"/>
          </a:solidFill>
        </p:grpSpPr>
        <p:sp>
          <p:nvSpPr>
            <p:cNvPr id="7" name="Rectangle 6"/>
            <p:cNvSpPr/>
            <p:nvPr/>
          </p:nvSpPr>
          <p:spPr>
            <a:xfrm>
              <a:off x="4801810" y="1995714"/>
              <a:ext cx="2612571" cy="556381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Triangle 7"/>
            <p:cNvSpPr/>
            <p:nvPr/>
          </p:nvSpPr>
          <p:spPr>
            <a:xfrm rot="10800000">
              <a:off x="5745238" y="2540000"/>
              <a:ext cx="1669143" cy="314476"/>
            </a:xfrm>
            <a:prstGeom prst="rtTriangl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ight Triangle 8"/>
            <p:cNvSpPr/>
            <p:nvPr/>
          </p:nvSpPr>
          <p:spPr>
            <a:xfrm flipV="1">
              <a:off x="4801810" y="2539998"/>
              <a:ext cx="1149047" cy="677333"/>
            </a:xfrm>
            <a:prstGeom prst="rtTriangl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Triangle 9"/>
            <p:cNvSpPr/>
            <p:nvPr/>
          </p:nvSpPr>
          <p:spPr>
            <a:xfrm rot="10800000" flipV="1">
              <a:off x="4801810" y="1447029"/>
              <a:ext cx="2612571" cy="556382"/>
            </a:xfrm>
            <a:prstGeom prst="rtTriangl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2939145" y="2540000"/>
            <a:ext cx="1003901" cy="1028091"/>
          </a:xfrm>
          <a:prstGeom prst="rect">
            <a:avLst/>
          </a:prstGeom>
          <a:solidFill>
            <a:srgbClr val="DF59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/>
          <p:cNvSpPr/>
          <p:nvPr/>
        </p:nvSpPr>
        <p:spPr>
          <a:xfrm flipV="1">
            <a:off x="2939142" y="3560394"/>
            <a:ext cx="1003902" cy="169334"/>
          </a:xfrm>
          <a:prstGeom prst="rtTriangle">
            <a:avLst/>
          </a:prstGeom>
          <a:solidFill>
            <a:srgbClr val="DF59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flipH="1">
            <a:off x="3122743" y="3279521"/>
            <a:ext cx="90545" cy="180000"/>
          </a:xfrm>
          <a:prstGeom prst="rect">
            <a:avLst/>
          </a:prstGeom>
          <a:solidFill>
            <a:srgbClr val="126A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 flipH="1">
            <a:off x="3618611" y="3279521"/>
            <a:ext cx="135818" cy="144000"/>
          </a:xfrm>
          <a:prstGeom prst="rect">
            <a:avLst/>
          </a:prstGeom>
          <a:solidFill>
            <a:srgbClr val="126A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939143" y="2443238"/>
            <a:ext cx="1003904" cy="217713"/>
          </a:xfrm>
          <a:prstGeom prst="ellipse">
            <a:avLst/>
          </a:prstGeom>
          <a:solidFill>
            <a:srgbClr val="DF59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212394" y="2116667"/>
            <a:ext cx="451846" cy="338666"/>
          </a:xfrm>
          <a:prstGeom prst="rect">
            <a:avLst/>
          </a:prstGeom>
          <a:solidFill>
            <a:srgbClr val="DF59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287729" y="1939589"/>
            <a:ext cx="285589" cy="249647"/>
          </a:xfrm>
          <a:prstGeom prst="rect">
            <a:avLst/>
          </a:prstGeom>
          <a:solidFill>
            <a:srgbClr val="DF59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240838" y="1903302"/>
            <a:ext cx="384818" cy="54000"/>
          </a:xfrm>
          <a:prstGeom prst="rect">
            <a:avLst/>
          </a:prstGeom>
          <a:solidFill>
            <a:srgbClr val="DF59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280718" y="1853422"/>
            <a:ext cx="316909" cy="108000"/>
          </a:xfrm>
          <a:prstGeom prst="ellipse">
            <a:avLst/>
          </a:prstGeom>
          <a:solidFill>
            <a:srgbClr val="DF59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379708" y="1741712"/>
            <a:ext cx="90545" cy="160089"/>
          </a:xfrm>
          <a:prstGeom prst="rect">
            <a:avLst/>
          </a:prstGeom>
          <a:solidFill>
            <a:srgbClr val="DF59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064000" y="1270000"/>
            <a:ext cx="1197429" cy="2136950"/>
          </a:xfrm>
          <a:prstGeom prst="rect">
            <a:avLst/>
          </a:prstGeom>
          <a:solidFill>
            <a:srgbClr val="DF59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Triangle 34"/>
          <p:cNvSpPr/>
          <p:nvPr/>
        </p:nvSpPr>
        <p:spPr>
          <a:xfrm rot="10800000">
            <a:off x="4063999" y="3394855"/>
            <a:ext cx="1197424" cy="540000"/>
          </a:xfrm>
          <a:prstGeom prst="rtTriangle">
            <a:avLst/>
          </a:prstGeom>
          <a:solidFill>
            <a:srgbClr val="DF59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4547918" y="3219044"/>
            <a:ext cx="212152" cy="193758"/>
            <a:chOff x="5825067" y="3568092"/>
            <a:chExt cx="645886" cy="520099"/>
          </a:xfrm>
          <a:solidFill>
            <a:srgbClr val="126A7D"/>
          </a:solidFill>
        </p:grpSpPr>
        <p:sp>
          <p:nvSpPr>
            <p:cNvPr id="36" name="Rectangle 35"/>
            <p:cNvSpPr/>
            <p:nvPr/>
          </p:nvSpPr>
          <p:spPr>
            <a:xfrm>
              <a:off x="5825067" y="3913669"/>
              <a:ext cx="645886" cy="174522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909732" y="3568092"/>
              <a:ext cx="452362" cy="35764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545496" y="2917642"/>
            <a:ext cx="215157" cy="156319"/>
            <a:chOff x="5825067" y="3568092"/>
            <a:chExt cx="645886" cy="520099"/>
          </a:xfrm>
          <a:solidFill>
            <a:srgbClr val="126A7D"/>
          </a:solidFill>
        </p:grpSpPr>
        <p:sp>
          <p:nvSpPr>
            <p:cNvPr id="40" name="Rectangle 39"/>
            <p:cNvSpPr/>
            <p:nvPr/>
          </p:nvSpPr>
          <p:spPr>
            <a:xfrm>
              <a:off x="5825067" y="3913669"/>
              <a:ext cx="645886" cy="174522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909732" y="3568092"/>
              <a:ext cx="452362" cy="35764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/>
                </a:solidFill>
              </a:endParaRPr>
            </a:p>
          </p:txBody>
        </p:sp>
      </p:grpSp>
      <p:cxnSp>
        <p:nvCxnSpPr>
          <p:cNvPr id="43" name="Straight Connector 42"/>
          <p:cNvCxnSpPr/>
          <p:nvPr/>
        </p:nvCxnSpPr>
        <p:spPr>
          <a:xfrm>
            <a:off x="4267161" y="2811985"/>
            <a:ext cx="0" cy="594965"/>
          </a:xfrm>
          <a:prstGeom prst="line">
            <a:avLst/>
          </a:prstGeom>
          <a:ln w="57150" cmpd="sng">
            <a:solidFill>
              <a:srgbClr val="126A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236847" y="2834620"/>
            <a:ext cx="281924" cy="0"/>
          </a:xfrm>
          <a:prstGeom prst="line">
            <a:avLst/>
          </a:prstGeom>
          <a:ln w="57150" cmpd="sng">
            <a:solidFill>
              <a:srgbClr val="126A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943230" y="2797252"/>
            <a:ext cx="0" cy="782652"/>
          </a:xfrm>
          <a:prstGeom prst="line">
            <a:avLst/>
          </a:prstGeom>
          <a:ln w="57150" cmpd="sng">
            <a:solidFill>
              <a:srgbClr val="126A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911641" y="2809347"/>
            <a:ext cx="281924" cy="0"/>
          </a:xfrm>
          <a:prstGeom prst="line">
            <a:avLst/>
          </a:prstGeom>
          <a:ln w="57150" cmpd="sng">
            <a:solidFill>
              <a:srgbClr val="126A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4539437" y="2489482"/>
            <a:ext cx="215157" cy="156319"/>
            <a:chOff x="5825067" y="3568092"/>
            <a:chExt cx="645886" cy="520099"/>
          </a:xfrm>
          <a:solidFill>
            <a:schemeClr val="bg1"/>
          </a:solidFill>
        </p:grpSpPr>
        <p:sp>
          <p:nvSpPr>
            <p:cNvPr id="63" name="Rectangle 62"/>
            <p:cNvSpPr/>
            <p:nvPr/>
          </p:nvSpPr>
          <p:spPr>
            <a:xfrm>
              <a:off x="5825067" y="3913669"/>
              <a:ext cx="645886" cy="17452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909732" y="3568092"/>
              <a:ext cx="452362" cy="35764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4533378" y="2170177"/>
            <a:ext cx="215157" cy="156319"/>
            <a:chOff x="5825067" y="3568092"/>
            <a:chExt cx="645886" cy="520099"/>
          </a:xfrm>
          <a:solidFill>
            <a:schemeClr val="bg1"/>
          </a:solidFill>
        </p:grpSpPr>
        <p:sp>
          <p:nvSpPr>
            <p:cNvPr id="66" name="Rectangle 65"/>
            <p:cNvSpPr/>
            <p:nvPr/>
          </p:nvSpPr>
          <p:spPr>
            <a:xfrm>
              <a:off x="5825067" y="3913669"/>
              <a:ext cx="645886" cy="17452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909732" y="3568092"/>
              <a:ext cx="452362" cy="35764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/>
                </a:solidFill>
              </a:endParaRPr>
            </a:p>
          </p:txBody>
        </p:sp>
      </p:grpSp>
      <p:cxnSp>
        <p:nvCxnSpPr>
          <p:cNvPr id="68" name="Straight Connector 67"/>
          <p:cNvCxnSpPr/>
          <p:nvPr/>
        </p:nvCxnSpPr>
        <p:spPr>
          <a:xfrm>
            <a:off x="4261102" y="2020975"/>
            <a:ext cx="0" cy="594965"/>
          </a:xfrm>
          <a:prstGeom prst="line">
            <a:avLst/>
          </a:prstGeom>
          <a:ln w="571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4230788" y="2043610"/>
            <a:ext cx="281924" cy="0"/>
          </a:xfrm>
          <a:prstGeom prst="line">
            <a:avLst/>
          </a:prstGeom>
          <a:ln w="571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937109" y="1979855"/>
            <a:ext cx="0" cy="594965"/>
          </a:xfrm>
          <a:prstGeom prst="line">
            <a:avLst/>
          </a:prstGeom>
          <a:ln w="571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906795" y="2002490"/>
            <a:ext cx="281924" cy="0"/>
          </a:xfrm>
          <a:prstGeom prst="line">
            <a:avLst/>
          </a:prstGeom>
          <a:ln w="571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4200474" y="1765902"/>
            <a:ext cx="898619" cy="99616"/>
          </a:xfrm>
          <a:prstGeom prst="line">
            <a:avLst/>
          </a:prstGeom>
          <a:ln w="571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 flipH="1" flipV="1">
            <a:off x="4238877" y="1508790"/>
            <a:ext cx="90228" cy="25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 flipH="1" flipV="1">
            <a:off x="4429859" y="1431385"/>
            <a:ext cx="90228" cy="25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 flipH="1" flipV="1">
            <a:off x="4596586" y="1342570"/>
            <a:ext cx="90228" cy="3408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 flipH="1" flipV="1">
            <a:off x="4787569" y="1390265"/>
            <a:ext cx="90228" cy="25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 flipH="1" flipV="1">
            <a:off x="4978551" y="1421715"/>
            <a:ext cx="90228" cy="25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 flipH="1" flipV="1">
            <a:off x="4079155" y="1100665"/>
            <a:ext cx="92319" cy="135203"/>
          </a:xfrm>
          <a:prstGeom prst="rect">
            <a:avLst/>
          </a:prstGeom>
          <a:solidFill>
            <a:srgbClr val="DF59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 flipH="1" flipV="1">
            <a:off x="5149244" y="999070"/>
            <a:ext cx="92319" cy="135203"/>
          </a:xfrm>
          <a:prstGeom prst="rect">
            <a:avLst/>
          </a:prstGeom>
          <a:solidFill>
            <a:srgbClr val="DF59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ight Triangle 93"/>
          <p:cNvSpPr/>
          <p:nvPr/>
        </p:nvSpPr>
        <p:spPr>
          <a:xfrm rot="10800000" flipV="1">
            <a:off x="4074742" y="1164693"/>
            <a:ext cx="1186687" cy="108000"/>
          </a:xfrm>
          <a:prstGeom prst="rtTriangle">
            <a:avLst/>
          </a:prstGeom>
          <a:solidFill>
            <a:srgbClr val="DF59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/>
          <p:cNvGrpSpPr/>
          <p:nvPr/>
        </p:nvGrpSpPr>
        <p:grpSpPr>
          <a:xfrm>
            <a:off x="4257609" y="1052792"/>
            <a:ext cx="822468" cy="162962"/>
            <a:chOff x="4218496" y="1001731"/>
            <a:chExt cx="656313" cy="162962"/>
          </a:xfrm>
          <a:solidFill>
            <a:srgbClr val="DF5901"/>
          </a:solidFill>
        </p:grpSpPr>
        <p:sp>
          <p:nvSpPr>
            <p:cNvPr id="95" name="Diagonal Stripe 94"/>
            <p:cNvSpPr/>
            <p:nvPr/>
          </p:nvSpPr>
          <p:spPr>
            <a:xfrm>
              <a:off x="4234578" y="1085909"/>
              <a:ext cx="640231" cy="78784"/>
            </a:xfrm>
            <a:prstGeom prst="diagStripe">
              <a:avLst>
                <a:gd name="adj" fmla="val 0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7" name="Diagonal Stripe 96"/>
            <p:cNvSpPr/>
            <p:nvPr/>
          </p:nvSpPr>
          <p:spPr>
            <a:xfrm rot="10800000">
              <a:off x="4218496" y="1001731"/>
              <a:ext cx="647071" cy="86839"/>
            </a:xfrm>
            <a:prstGeom prst="diagStripe">
              <a:avLst>
                <a:gd name="adj" fmla="val 0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01" name="Rectangle 100"/>
          <p:cNvSpPr/>
          <p:nvPr/>
        </p:nvSpPr>
        <p:spPr>
          <a:xfrm>
            <a:off x="4754528" y="919237"/>
            <a:ext cx="182579" cy="170346"/>
          </a:xfrm>
          <a:prstGeom prst="rect">
            <a:avLst/>
          </a:prstGeom>
          <a:solidFill>
            <a:srgbClr val="DF59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4399857" y="962782"/>
            <a:ext cx="182579" cy="170346"/>
          </a:xfrm>
          <a:prstGeom prst="rect">
            <a:avLst/>
          </a:prstGeom>
          <a:solidFill>
            <a:srgbClr val="DF59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4332267" y="872269"/>
            <a:ext cx="665468" cy="103623"/>
          </a:xfrm>
          <a:prstGeom prst="rect">
            <a:avLst/>
          </a:prstGeom>
          <a:solidFill>
            <a:srgbClr val="DF59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4454049" y="761999"/>
            <a:ext cx="419430" cy="157237"/>
          </a:xfrm>
          <a:prstGeom prst="rect">
            <a:avLst/>
          </a:prstGeom>
          <a:solidFill>
            <a:srgbClr val="DF59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4521744" y="532190"/>
            <a:ext cx="290014" cy="387046"/>
          </a:xfrm>
          <a:prstGeom prst="ellipse">
            <a:avLst/>
          </a:prstGeom>
          <a:solidFill>
            <a:srgbClr val="DF59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 flipH="1" flipV="1">
            <a:off x="4621723" y="449960"/>
            <a:ext cx="92319" cy="135203"/>
          </a:xfrm>
          <a:prstGeom prst="rect">
            <a:avLst/>
          </a:prstGeom>
          <a:solidFill>
            <a:srgbClr val="DF59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flipH="1" flipV="1">
            <a:off x="3361448" y="2703985"/>
            <a:ext cx="135818" cy="10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 flipH="1" flipV="1">
            <a:off x="3613944" y="2759625"/>
            <a:ext cx="90545" cy="7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 flipH="1" flipV="1">
            <a:off x="3166763" y="2778980"/>
            <a:ext cx="90545" cy="7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 flipH="1" flipV="1">
            <a:off x="3769097" y="2834620"/>
            <a:ext cx="90545" cy="7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 flipH="1" flipV="1">
            <a:off x="3017709" y="2878165"/>
            <a:ext cx="90545" cy="7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 flipH="1" flipV="1">
            <a:off x="3480100" y="2012160"/>
            <a:ext cx="45273" cy="7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56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952" y="-447524"/>
            <a:ext cx="4487958" cy="692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768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467556" y="945445"/>
            <a:ext cx="5489222" cy="15840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558271" y="5103080"/>
            <a:ext cx="921442" cy="922363"/>
            <a:chOff x="1572382" y="1040196"/>
            <a:chExt cx="1366761" cy="1354661"/>
          </a:xfrm>
        </p:grpSpPr>
        <p:sp>
          <p:nvSpPr>
            <p:cNvPr id="4" name="Oval 3"/>
            <p:cNvSpPr/>
            <p:nvPr/>
          </p:nvSpPr>
          <p:spPr>
            <a:xfrm>
              <a:off x="1572382" y="1040196"/>
              <a:ext cx="1366761" cy="1354661"/>
            </a:xfrm>
            <a:prstGeom prst="ellipse">
              <a:avLst/>
            </a:prstGeom>
            <a:solidFill>
              <a:srgbClr val="1DA2B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/>
            <p:cNvSpPr/>
            <p:nvPr/>
          </p:nvSpPr>
          <p:spPr>
            <a:xfrm>
              <a:off x="1721118" y="1239996"/>
              <a:ext cx="1085369" cy="37562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861814" y="1546093"/>
              <a:ext cx="812017" cy="5770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153657" y="1645997"/>
              <a:ext cx="214662" cy="209393"/>
            </a:xfrm>
            <a:prstGeom prst="rect">
              <a:avLst/>
            </a:prstGeom>
            <a:solidFill>
              <a:srgbClr val="1DA2B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6836" y="1303933"/>
              <a:ext cx="99693" cy="2461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479713" y="5239120"/>
            <a:ext cx="4031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Arial"/>
                <a:cs typeface="Arial"/>
              </a:rPr>
              <a:t>Easy-Trip</a:t>
            </a:r>
            <a:endParaRPr lang="en-US" sz="3600" b="1" dirty="0"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40778" y="2146093"/>
            <a:ext cx="832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Casa.it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73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56645" y="1209529"/>
            <a:ext cx="2900840" cy="289680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6" name="Isosceles Triangle 5"/>
          <p:cNvSpPr/>
          <p:nvPr/>
        </p:nvSpPr>
        <p:spPr>
          <a:xfrm>
            <a:off x="372325" y="1636781"/>
            <a:ext cx="2303608" cy="803244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70941" y="2291338"/>
            <a:ext cx="1723441" cy="12339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90354" y="2504972"/>
            <a:ext cx="455603" cy="447766"/>
          </a:xfrm>
          <a:prstGeom prst="rect">
            <a:avLst/>
          </a:prstGeom>
          <a:solidFill>
            <a:srgbClr val="E46C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79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6497" y="1773504"/>
            <a:ext cx="211590" cy="5263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209274" y="1209529"/>
            <a:ext cx="2900840" cy="289680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>
            <a:off x="3524954" y="1636781"/>
            <a:ext cx="2303608" cy="803244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823570" y="2291338"/>
            <a:ext cx="1723441" cy="12339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42983" y="2504972"/>
            <a:ext cx="455603" cy="447766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919126" y="1773504"/>
            <a:ext cx="211590" cy="5263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356052" y="1209529"/>
            <a:ext cx="2900840" cy="289680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>
            <a:off x="6671732" y="1636781"/>
            <a:ext cx="2303608" cy="803244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70348" y="2291338"/>
            <a:ext cx="1723441" cy="12339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589761" y="2504972"/>
            <a:ext cx="455603" cy="447766"/>
          </a:xfrm>
          <a:prstGeom prst="rect">
            <a:avLst/>
          </a:prstGeom>
          <a:solidFill>
            <a:srgbClr val="604A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065904" y="1773504"/>
            <a:ext cx="211590" cy="5263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87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11759" y="745459"/>
            <a:ext cx="9144000" cy="5602111"/>
            <a:chOff x="0" y="-2824"/>
            <a:chExt cx="9144000" cy="5602111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5376333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0" y="0"/>
              <a:ext cx="9144000" cy="537633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575778" y="1072447"/>
              <a:ext cx="2568222" cy="2892777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6871261" y="1499085"/>
              <a:ext cx="536605" cy="554380"/>
              <a:chOff x="1572382" y="1040196"/>
              <a:chExt cx="1366761" cy="1354661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1572382" y="1040196"/>
                <a:ext cx="1366761" cy="1354661"/>
              </a:xfrm>
              <a:prstGeom prst="ellipse">
                <a:avLst/>
              </a:prstGeom>
              <a:solidFill>
                <a:srgbClr val="1DA2B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Isosceles Triangle 7"/>
              <p:cNvSpPr/>
              <p:nvPr/>
            </p:nvSpPr>
            <p:spPr>
              <a:xfrm>
                <a:off x="1721118" y="1239996"/>
                <a:ext cx="1085369" cy="37562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861814" y="1546093"/>
                <a:ext cx="812017" cy="5770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153657" y="1645997"/>
                <a:ext cx="214662" cy="209393"/>
              </a:xfrm>
              <a:prstGeom prst="rect">
                <a:avLst/>
              </a:prstGeom>
              <a:solidFill>
                <a:srgbClr val="1DA2B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906836" y="1303933"/>
                <a:ext cx="99693" cy="2461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7407866" y="1607016"/>
              <a:ext cx="12238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rial"/>
                  <a:cs typeface="Arial"/>
                </a:rPr>
                <a:t>Easy-Trip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39564" y="2278946"/>
              <a:ext cx="1425880" cy="2398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35999" y="2657121"/>
              <a:ext cx="1425880" cy="2398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139564" y="3049409"/>
              <a:ext cx="1425880" cy="2398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 Same Side Corner Rectangle 15"/>
            <p:cNvSpPr/>
            <p:nvPr/>
          </p:nvSpPr>
          <p:spPr>
            <a:xfrm>
              <a:off x="7139564" y="3454397"/>
              <a:ext cx="582406" cy="268111"/>
            </a:xfrm>
            <a:prstGeom prst="round2SameRect">
              <a:avLst/>
            </a:prstGeom>
            <a:solidFill>
              <a:srgbClr val="1890AA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83340" y="39509"/>
              <a:ext cx="4826000" cy="5376333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86161" y="1814674"/>
              <a:ext cx="4826000" cy="45719"/>
            </a:xfrm>
            <a:prstGeom prst="rect">
              <a:avLst/>
            </a:prstGeom>
            <a:solidFill>
              <a:srgbClr val="1890A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86161" y="3643633"/>
              <a:ext cx="4826000" cy="45719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 descr="main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750" y="19544"/>
              <a:ext cx="3048017" cy="1781078"/>
            </a:xfrm>
            <a:prstGeom prst="rect">
              <a:avLst/>
            </a:prstGeom>
          </p:spPr>
        </p:pic>
        <p:sp>
          <p:nvSpPr>
            <p:cNvPr id="28" name="Round Same Side Corner Rectangle 27"/>
            <p:cNvSpPr/>
            <p:nvPr/>
          </p:nvSpPr>
          <p:spPr>
            <a:xfrm>
              <a:off x="4935409" y="1446795"/>
              <a:ext cx="582406" cy="268111"/>
            </a:xfrm>
            <a:prstGeom prst="round2SameRect">
              <a:avLst/>
            </a:prstGeom>
            <a:solidFill>
              <a:srgbClr val="1890AA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117212" y="520258"/>
              <a:ext cx="150962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Arial"/>
                  <a:cs typeface="Arial"/>
                </a:rPr>
                <a:t>Listing info listing </a:t>
              </a:r>
            </a:p>
            <a:p>
              <a:r>
                <a:rPr lang="en-US" sz="1200" b="1" dirty="0" smtClean="0">
                  <a:solidFill>
                    <a:schemeClr val="bg1"/>
                  </a:solidFill>
                  <a:latin typeface="Arial"/>
                  <a:cs typeface="Arial"/>
                </a:rPr>
                <a:t>info</a:t>
              </a:r>
              <a:endParaRPr lang="en-US" sz="12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pic>
          <p:nvPicPr>
            <p:cNvPr id="32" name="Picture 31" descr="main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2929" y="1859793"/>
              <a:ext cx="3048017" cy="1781078"/>
            </a:xfrm>
            <a:prstGeom prst="rect">
              <a:avLst/>
            </a:prstGeom>
          </p:spPr>
        </p:pic>
        <p:sp>
          <p:nvSpPr>
            <p:cNvPr id="33" name="Round Same Side Corner Rectangle 32"/>
            <p:cNvSpPr/>
            <p:nvPr/>
          </p:nvSpPr>
          <p:spPr>
            <a:xfrm>
              <a:off x="4918477" y="3278404"/>
              <a:ext cx="582406" cy="268111"/>
            </a:xfrm>
            <a:prstGeom prst="round2SameRect">
              <a:avLst/>
            </a:prstGeom>
            <a:solidFill>
              <a:srgbClr val="1890AA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100280" y="2351867"/>
              <a:ext cx="150962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Arial"/>
                  <a:cs typeface="Arial"/>
                </a:rPr>
                <a:t>Listing info listing </a:t>
              </a:r>
            </a:p>
            <a:p>
              <a:r>
                <a:rPr lang="en-US" sz="1200" b="1" dirty="0" smtClean="0">
                  <a:solidFill>
                    <a:schemeClr val="bg1"/>
                  </a:solidFill>
                  <a:latin typeface="Arial"/>
                  <a:cs typeface="Arial"/>
                </a:rPr>
                <a:t>info</a:t>
              </a:r>
              <a:endParaRPr lang="en-US" sz="12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pic>
          <p:nvPicPr>
            <p:cNvPr id="35" name="Picture 34" descr="main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108" y="3691402"/>
              <a:ext cx="3048017" cy="1781078"/>
            </a:xfrm>
            <a:prstGeom prst="rect">
              <a:avLst/>
            </a:prstGeom>
          </p:spPr>
        </p:pic>
        <p:sp>
          <p:nvSpPr>
            <p:cNvPr id="36" name="Round Same Side Corner Rectangle 35"/>
            <p:cNvSpPr/>
            <p:nvPr/>
          </p:nvSpPr>
          <p:spPr>
            <a:xfrm>
              <a:off x="4918477" y="4975957"/>
              <a:ext cx="582406" cy="268111"/>
            </a:xfrm>
            <a:prstGeom prst="round2SameRect">
              <a:avLst/>
            </a:prstGeom>
            <a:solidFill>
              <a:srgbClr val="1890AA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069237" y="4183476"/>
              <a:ext cx="150962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Arial"/>
                  <a:cs typeface="Arial"/>
                </a:rPr>
                <a:t>Listing info listing </a:t>
              </a:r>
            </a:p>
            <a:p>
              <a:r>
                <a:rPr lang="en-US" sz="1200" b="1" dirty="0" smtClean="0">
                  <a:solidFill>
                    <a:schemeClr val="bg1"/>
                  </a:solidFill>
                  <a:latin typeface="Arial"/>
                  <a:cs typeface="Arial"/>
                </a:rPr>
                <a:t>info</a:t>
              </a:r>
              <a:endParaRPr lang="en-US" sz="12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0" y="5359398"/>
              <a:ext cx="9144000" cy="2398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88982" y="-2824"/>
              <a:ext cx="4820358" cy="45719"/>
            </a:xfrm>
            <a:prstGeom prst="rect">
              <a:avLst/>
            </a:prstGeom>
            <a:solidFill>
              <a:srgbClr val="1890A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2885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tal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700" y="139700"/>
            <a:ext cx="5803900" cy="656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457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9133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3633</TotalTime>
  <Words>20</Words>
  <Application>Microsoft Macintosh PowerPoint</Application>
  <PresentationFormat>On-screen Show (4:3)</PresentationFormat>
  <Paragraphs>10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ThoughtWorks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TWer</dc:creator>
  <cp:lastModifiedBy>TWer</cp:lastModifiedBy>
  <cp:revision>25</cp:revision>
  <dcterms:created xsi:type="dcterms:W3CDTF">2013-09-01T10:56:30Z</dcterms:created>
  <dcterms:modified xsi:type="dcterms:W3CDTF">2013-09-05T06:33:29Z</dcterms:modified>
</cp:coreProperties>
</file>