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82307-6D0B-47B7-9A17-4A6E082AEE6A}" v="90" dt="2020-05-09T19:51:07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ne Barriere" userId="d58c97de21289ef9" providerId="LiveId" clId="{67082307-6D0B-47B7-9A17-4A6E082AEE6A}"/>
    <pc:docChg chg="custSel addSld modSld">
      <pc:chgData name="Jeanne Barriere" userId="d58c97de21289ef9" providerId="LiveId" clId="{67082307-6D0B-47B7-9A17-4A6E082AEE6A}" dt="2020-05-09T19:50:46.890" v="94" actId="1076"/>
      <pc:docMkLst>
        <pc:docMk/>
      </pc:docMkLst>
      <pc:sldChg chg="modSp mod">
        <pc:chgData name="Jeanne Barriere" userId="d58c97de21289ef9" providerId="LiveId" clId="{67082307-6D0B-47B7-9A17-4A6E082AEE6A}" dt="2020-05-09T19:50:46.890" v="94" actId="1076"/>
        <pc:sldMkLst>
          <pc:docMk/>
          <pc:sldMk cId="3574098756" sldId="261"/>
        </pc:sldMkLst>
        <pc:graphicFrameChg chg="mod">
          <ac:chgData name="Jeanne Barriere" userId="d58c97de21289ef9" providerId="LiveId" clId="{67082307-6D0B-47B7-9A17-4A6E082AEE6A}" dt="2020-05-09T19:50:46.890" v="94" actId="1076"/>
          <ac:graphicFrameMkLst>
            <pc:docMk/>
            <pc:sldMk cId="3574098756" sldId="261"/>
            <ac:graphicFrameMk id="4" creationId="{1E4C913B-662A-4BA1-B4B2-1F86FECA7173}"/>
          </ac:graphicFrameMkLst>
        </pc:graphicFrameChg>
      </pc:sldChg>
      <pc:sldChg chg="addSp delSp modSp new mod">
        <pc:chgData name="Jeanne Barriere" userId="d58c97de21289ef9" providerId="LiveId" clId="{67082307-6D0B-47B7-9A17-4A6E082AEE6A}" dt="2020-05-09T19:37:00.272" v="93" actId="208"/>
        <pc:sldMkLst>
          <pc:docMk/>
          <pc:sldMk cId="2298624367" sldId="262"/>
        </pc:sldMkLst>
        <pc:spChg chg="del">
          <ac:chgData name="Jeanne Barriere" userId="d58c97de21289ef9" providerId="LiveId" clId="{67082307-6D0B-47B7-9A17-4A6E082AEE6A}" dt="2020-05-09T19:33:56.923" v="52" actId="478"/>
          <ac:spMkLst>
            <pc:docMk/>
            <pc:sldMk cId="2298624367" sldId="262"/>
            <ac:spMk id="2" creationId="{ABCC2B27-83BC-4440-93A9-DDD286633D4F}"/>
          </ac:spMkLst>
        </pc:spChg>
        <pc:spChg chg="del">
          <ac:chgData name="Jeanne Barriere" userId="d58c97de21289ef9" providerId="LiveId" clId="{67082307-6D0B-47B7-9A17-4A6E082AEE6A}" dt="2020-05-09T19:33:56.923" v="52" actId="478"/>
          <ac:spMkLst>
            <pc:docMk/>
            <pc:sldMk cId="2298624367" sldId="262"/>
            <ac:spMk id="3" creationId="{AAD97985-D43D-4AC0-A20F-62F82D98AC88}"/>
          </ac:spMkLst>
        </pc:spChg>
        <pc:graphicFrameChg chg="add mod">
          <ac:chgData name="Jeanne Barriere" userId="d58c97de21289ef9" providerId="LiveId" clId="{67082307-6D0B-47B7-9A17-4A6E082AEE6A}" dt="2020-05-09T19:37:00.272" v="93" actId="208"/>
          <ac:graphicFrameMkLst>
            <pc:docMk/>
            <pc:sldMk cId="2298624367" sldId="262"/>
            <ac:graphicFrameMk id="4" creationId="{C0AD86EB-A433-4EEC-8CF0-89FACF57B4A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58c97de21289ef9/Documents/CoursUniversite/Licence2/Semestre2/StructuresDonnees/FloodIt/Rapport/courbe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58c97de21289ef9/Documents/CoursUniversite/Licence2/Semestre2/StructuresDonnees/FloodIt/Rapport/courb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58c97de21289ef9/Documents/CoursUniversite/Licence2/Semestre2/StructuresDonnees/FloodIt/Rapport/courb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58c97de21289ef9/Documents/CoursUniversite/Licence2/Semestre2/StructuresDonnees/FloodIt/Rapport/courbes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58c97de21289ef9/Documents/CoursUniversite/Licence2/Semestre2/StructuresDonnees/FloodIt/Rapport/courbes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58c97de21289ef9/Documents/CoursUniversite/Licence2/Semestre2/StructuresDonnees/FloodIt/Rapport/courb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58c97de21289ef9/Documents/CoursUniversite/Licence2/Semestre2/StructuresDonnees/FloodIt/Rapport/courb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58c97de21289ef9/Documents/CoursUniversite/Licence2/Semestre2/StructuresDonnees/FloodIt/Rapport/courb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 b="0" dirty="0"/>
              <a:t>Temps d'exécution en fonction de la dimension de la grille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9.6828624363131069E-2"/>
          <c:y val="0.10423901262570073"/>
          <c:w val="0.85651702176933764"/>
          <c:h val="0.6814054436221908"/>
        </c:manualLayout>
      </c:layout>
      <c:scatterChart>
        <c:scatterStyle val="lineMarker"/>
        <c:varyColors val="0"/>
        <c:ser>
          <c:idx val="0"/>
          <c:order val="0"/>
          <c:tx>
            <c:strRef>
              <c:f>'EXO1'!$C$3</c:f>
              <c:strCache>
                <c:ptCount val="1"/>
                <c:pt idx="0">
                  <c:v>Exo1 avec affichage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'EXO1'!$B$4:$B$72</c:f>
              <c:numCache>
                <c:formatCode>0</c:formatCode>
                <c:ptCount val="69"/>
                <c:pt idx="0">
                  <c:v>25</c:v>
                </c:pt>
                <c:pt idx="1">
                  <c:v>100</c:v>
                </c:pt>
                <c:pt idx="2">
                  <c:v>225</c:v>
                </c:pt>
                <c:pt idx="3">
                  <c:v>400</c:v>
                </c:pt>
                <c:pt idx="4">
                  <c:v>625</c:v>
                </c:pt>
                <c:pt idx="5">
                  <c:v>900</c:v>
                </c:pt>
                <c:pt idx="6">
                  <c:v>1225</c:v>
                </c:pt>
                <c:pt idx="7">
                  <c:v>1600</c:v>
                </c:pt>
                <c:pt idx="8">
                  <c:v>2025</c:v>
                </c:pt>
                <c:pt idx="9">
                  <c:v>2500</c:v>
                </c:pt>
                <c:pt idx="10">
                  <c:v>3025</c:v>
                </c:pt>
                <c:pt idx="11">
                  <c:v>3600</c:v>
                </c:pt>
                <c:pt idx="12">
                  <c:v>4225</c:v>
                </c:pt>
                <c:pt idx="13">
                  <c:v>4900</c:v>
                </c:pt>
                <c:pt idx="14">
                  <c:v>5625</c:v>
                </c:pt>
                <c:pt idx="15">
                  <c:v>6400</c:v>
                </c:pt>
                <c:pt idx="16">
                  <c:v>7225</c:v>
                </c:pt>
                <c:pt idx="17">
                  <c:v>8100</c:v>
                </c:pt>
                <c:pt idx="18">
                  <c:v>9025</c:v>
                </c:pt>
                <c:pt idx="19">
                  <c:v>10000</c:v>
                </c:pt>
                <c:pt idx="20">
                  <c:v>11025</c:v>
                </c:pt>
                <c:pt idx="21">
                  <c:v>12100</c:v>
                </c:pt>
                <c:pt idx="22">
                  <c:v>13225</c:v>
                </c:pt>
                <c:pt idx="23">
                  <c:v>14400</c:v>
                </c:pt>
                <c:pt idx="24">
                  <c:v>15625</c:v>
                </c:pt>
                <c:pt idx="25">
                  <c:v>16900</c:v>
                </c:pt>
                <c:pt idx="26">
                  <c:v>18225</c:v>
                </c:pt>
                <c:pt idx="27">
                  <c:v>19600</c:v>
                </c:pt>
                <c:pt idx="28">
                  <c:v>21025</c:v>
                </c:pt>
                <c:pt idx="29">
                  <c:v>22500</c:v>
                </c:pt>
                <c:pt idx="30">
                  <c:v>24025</c:v>
                </c:pt>
                <c:pt idx="31">
                  <c:v>25600</c:v>
                </c:pt>
                <c:pt idx="32">
                  <c:v>27225</c:v>
                </c:pt>
                <c:pt idx="33">
                  <c:v>28900</c:v>
                </c:pt>
                <c:pt idx="34">
                  <c:v>30625</c:v>
                </c:pt>
                <c:pt idx="35">
                  <c:v>32400</c:v>
                </c:pt>
                <c:pt idx="36">
                  <c:v>34225</c:v>
                </c:pt>
                <c:pt idx="37">
                  <c:v>36100</c:v>
                </c:pt>
                <c:pt idx="38">
                  <c:v>38025</c:v>
                </c:pt>
                <c:pt idx="39">
                  <c:v>40000</c:v>
                </c:pt>
                <c:pt idx="40">
                  <c:v>42025</c:v>
                </c:pt>
                <c:pt idx="41">
                  <c:v>44100</c:v>
                </c:pt>
                <c:pt idx="42">
                  <c:v>46225</c:v>
                </c:pt>
                <c:pt idx="43">
                  <c:v>48400</c:v>
                </c:pt>
                <c:pt idx="44">
                  <c:v>50625</c:v>
                </c:pt>
                <c:pt idx="45">
                  <c:v>52900</c:v>
                </c:pt>
                <c:pt idx="46">
                  <c:v>55225</c:v>
                </c:pt>
                <c:pt idx="47">
                  <c:v>57600</c:v>
                </c:pt>
                <c:pt idx="48">
                  <c:v>60025</c:v>
                </c:pt>
                <c:pt idx="49">
                  <c:v>62500</c:v>
                </c:pt>
                <c:pt idx="50">
                  <c:v>65025</c:v>
                </c:pt>
                <c:pt idx="51">
                  <c:v>67600</c:v>
                </c:pt>
                <c:pt idx="52">
                  <c:v>70225</c:v>
                </c:pt>
                <c:pt idx="53">
                  <c:v>72900</c:v>
                </c:pt>
                <c:pt idx="54">
                  <c:v>75625</c:v>
                </c:pt>
                <c:pt idx="55">
                  <c:v>78400</c:v>
                </c:pt>
                <c:pt idx="56">
                  <c:v>81225</c:v>
                </c:pt>
                <c:pt idx="57">
                  <c:v>84100</c:v>
                </c:pt>
                <c:pt idx="58">
                  <c:v>87025</c:v>
                </c:pt>
                <c:pt idx="59">
                  <c:v>90000</c:v>
                </c:pt>
                <c:pt idx="60">
                  <c:v>93025</c:v>
                </c:pt>
                <c:pt idx="61">
                  <c:v>96100</c:v>
                </c:pt>
                <c:pt idx="62">
                  <c:v>99225</c:v>
                </c:pt>
                <c:pt idx="63">
                  <c:v>102400</c:v>
                </c:pt>
                <c:pt idx="64">
                  <c:v>105625</c:v>
                </c:pt>
                <c:pt idx="65">
                  <c:v>108900</c:v>
                </c:pt>
                <c:pt idx="66">
                  <c:v>112225</c:v>
                </c:pt>
                <c:pt idx="67">
                  <c:v>115600</c:v>
                </c:pt>
                <c:pt idx="68">
                  <c:v>119025</c:v>
                </c:pt>
              </c:numCache>
            </c:numRef>
          </c:xVal>
          <c:yVal>
            <c:numRef>
              <c:f>'EXO1'!$C$4:$C$72</c:f>
              <c:numCache>
                <c:formatCode>0.000000</c:formatCode>
                <c:ptCount val="69"/>
                <c:pt idx="0">
                  <c:v>0</c:v>
                </c:pt>
                <c:pt idx="1">
                  <c:v>0</c:v>
                </c:pt>
                <c:pt idx="2">
                  <c:v>1.5625E-2</c:v>
                </c:pt>
                <c:pt idx="3">
                  <c:v>4.6875E-2</c:v>
                </c:pt>
                <c:pt idx="4">
                  <c:v>7.8125E-2</c:v>
                </c:pt>
                <c:pt idx="5">
                  <c:v>7.8125E-2</c:v>
                </c:pt>
                <c:pt idx="6">
                  <c:v>7.8125E-2</c:v>
                </c:pt>
                <c:pt idx="7">
                  <c:v>9.375E-2</c:v>
                </c:pt>
                <c:pt idx="8">
                  <c:v>0.203125</c:v>
                </c:pt>
                <c:pt idx="9">
                  <c:v>0.109375</c:v>
                </c:pt>
                <c:pt idx="10">
                  <c:v>0.15625</c:v>
                </c:pt>
                <c:pt idx="11">
                  <c:v>0.34375</c:v>
                </c:pt>
                <c:pt idx="12">
                  <c:v>0.296875</c:v>
                </c:pt>
                <c:pt idx="13">
                  <c:v>0.203125</c:v>
                </c:pt>
                <c:pt idx="14">
                  <c:v>0.15625</c:v>
                </c:pt>
                <c:pt idx="15">
                  <c:v>0.265625</c:v>
                </c:pt>
                <c:pt idx="16">
                  <c:v>0.25</c:v>
                </c:pt>
                <c:pt idx="17">
                  <c:v>0.296875</c:v>
                </c:pt>
                <c:pt idx="18">
                  <c:v>0.25</c:v>
                </c:pt>
                <c:pt idx="19">
                  <c:v>0.171875</c:v>
                </c:pt>
                <c:pt idx="20">
                  <c:v>0.28125</c:v>
                </c:pt>
                <c:pt idx="21">
                  <c:v>0.4375</c:v>
                </c:pt>
                <c:pt idx="22">
                  <c:v>0.359375</c:v>
                </c:pt>
                <c:pt idx="23">
                  <c:v>0.421875</c:v>
                </c:pt>
                <c:pt idx="24">
                  <c:v>0.421875</c:v>
                </c:pt>
                <c:pt idx="25">
                  <c:v>0.40625</c:v>
                </c:pt>
                <c:pt idx="26">
                  <c:v>0.5625</c:v>
                </c:pt>
                <c:pt idx="27">
                  <c:v>0.484375</c:v>
                </c:pt>
                <c:pt idx="28">
                  <c:v>0.5</c:v>
                </c:pt>
                <c:pt idx="29">
                  <c:v>0.59375</c:v>
                </c:pt>
                <c:pt idx="30">
                  <c:v>0.453125</c:v>
                </c:pt>
                <c:pt idx="31">
                  <c:v>0.53125</c:v>
                </c:pt>
                <c:pt idx="32">
                  <c:v>0.703125</c:v>
                </c:pt>
                <c:pt idx="33">
                  <c:v>0.671875</c:v>
                </c:pt>
                <c:pt idx="34">
                  <c:v>0.734375</c:v>
                </c:pt>
                <c:pt idx="35">
                  <c:v>0.578125</c:v>
                </c:pt>
                <c:pt idx="36">
                  <c:v>0.90625</c:v>
                </c:pt>
                <c:pt idx="37">
                  <c:v>0.890625</c:v>
                </c:pt>
                <c:pt idx="38">
                  <c:v>0.75</c:v>
                </c:pt>
                <c:pt idx="39">
                  <c:v>0.875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3F-44CB-92CF-357EACC0DAD7}"/>
            </c:ext>
          </c:extLst>
        </c:ser>
        <c:ser>
          <c:idx val="1"/>
          <c:order val="1"/>
          <c:tx>
            <c:strRef>
              <c:f>'EXO1'!$D$3</c:f>
              <c:strCache>
                <c:ptCount val="1"/>
                <c:pt idx="0">
                  <c:v>Exo1 sans affichage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'EXO1'!$B$4:$B$72</c:f>
              <c:numCache>
                <c:formatCode>0</c:formatCode>
                <c:ptCount val="69"/>
                <c:pt idx="0">
                  <c:v>25</c:v>
                </c:pt>
                <c:pt idx="1">
                  <c:v>100</c:v>
                </c:pt>
                <c:pt idx="2">
                  <c:v>225</c:v>
                </c:pt>
                <c:pt idx="3">
                  <c:v>400</c:v>
                </c:pt>
                <c:pt idx="4">
                  <c:v>625</c:v>
                </c:pt>
                <c:pt idx="5">
                  <c:v>900</c:v>
                </c:pt>
                <c:pt idx="6">
                  <c:v>1225</c:v>
                </c:pt>
                <c:pt idx="7">
                  <c:v>1600</c:v>
                </c:pt>
                <c:pt idx="8">
                  <c:v>2025</c:v>
                </c:pt>
                <c:pt idx="9">
                  <c:v>2500</c:v>
                </c:pt>
                <c:pt idx="10">
                  <c:v>3025</c:v>
                </c:pt>
                <c:pt idx="11">
                  <c:v>3600</c:v>
                </c:pt>
                <c:pt idx="12">
                  <c:v>4225</c:v>
                </c:pt>
                <c:pt idx="13">
                  <c:v>4900</c:v>
                </c:pt>
                <c:pt idx="14">
                  <c:v>5625</c:v>
                </c:pt>
                <c:pt idx="15">
                  <c:v>6400</c:v>
                </c:pt>
                <c:pt idx="16">
                  <c:v>7225</c:v>
                </c:pt>
                <c:pt idx="17">
                  <c:v>8100</c:v>
                </c:pt>
                <c:pt idx="18">
                  <c:v>9025</c:v>
                </c:pt>
                <c:pt idx="19">
                  <c:v>10000</c:v>
                </c:pt>
                <c:pt idx="20">
                  <c:v>11025</c:v>
                </c:pt>
                <c:pt idx="21">
                  <c:v>12100</c:v>
                </c:pt>
                <c:pt idx="22">
                  <c:v>13225</c:v>
                </c:pt>
                <c:pt idx="23">
                  <c:v>14400</c:v>
                </c:pt>
                <c:pt idx="24">
                  <c:v>15625</c:v>
                </c:pt>
                <c:pt idx="25">
                  <c:v>16900</c:v>
                </c:pt>
                <c:pt idx="26">
                  <c:v>18225</c:v>
                </c:pt>
                <c:pt idx="27">
                  <c:v>19600</c:v>
                </c:pt>
                <c:pt idx="28">
                  <c:v>21025</c:v>
                </c:pt>
                <c:pt idx="29">
                  <c:v>22500</c:v>
                </c:pt>
                <c:pt idx="30">
                  <c:v>24025</c:v>
                </c:pt>
                <c:pt idx="31">
                  <c:v>25600</c:v>
                </c:pt>
                <c:pt idx="32">
                  <c:v>27225</c:v>
                </c:pt>
                <c:pt idx="33">
                  <c:v>28900</c:v>
                </c:pt>
                <c:pt idx="34">
                  <c:v>30625</c:v>
                </c:pt>
                <c:pt idx="35">
                  <c:v>32400</c:v>
                </c:pt>
                <c:pt idx="36">
                  <c:v>34225</c:v>
                </c:pt>
                <c:pt idx="37">
                  <c:v>36100</c:v>
                </c:pt>
                <c:pt idx="38">
                  <c:v>38025</c:v>
                </c:pt>
                <c:pt idx="39">
                  <c:v>40000</c:v>
                </c:pt>
                <c:pt idx="40">
                  <c:v>42025</c:v>
                </c:pt>
                <c:pt idx="41">
                  <c:v>44100</c:v>
                </c:pt>
                <c:pt idx="42">
                  <c:v>46225</c:v>
                </c:pt>
                <c:pt idx="43">
                  <c:v>48400</c:v>
                </c:pt>
                <c:pt idx="44">
                  <c:v>50625</c:v>
                </c:pt>
                <c:pt idx="45">
                  <c:v>52900</c:v>
                </c:pt>
                <c:pt idx="46">
                  <c:v>55225</c:v>
                </c:pt>
                <c:pt idx="47">
                  <c:v>57600</c:v>
                </c:pt>
                <c:pt idx="48">
                  <c:v>60025</c:v>
                </c:pt>
                <c:pt idx="49">
                  <c:v>62500</c:v>
                </c:pt>
                <c:pt idx="50">
                  <c:v>65025</c:v>
                </c:pt>
                <c:pt idx="51">
                  <c:v>67600</c:v>
                </c:pt>
                <c:pt idx="52">
                  <c:v>70225</c:v>
                </c:pt>
                <c:pt idx="53">
                  <c:v>72900</c:v>
                </c:pt>
                <c:pt idx="54">
                  <c:v>75625</c:v>
                </c:pt>
                <c:pt idx="55">
                  <c:v>78400</c:v>
                </c:pt>
                <c:pt idx="56">
                  <c:v>81225</c:v>
                </c:pt>
                <c:pt idx="57">
                  <c:v>84100</c:v>
                </c:pt>
                <c:pt idx="58">
                  <c:v>87025</c:v>
                </c:pt>
                <c:pt idx="59">
                  <c:v>90000</c:v>
                </c:pt>
                <c:pt idx="60">
                  <c:v>93025</c:v>
                </c:pt>
                <c:pt idx="61">
                  <c:v>96100</c:v>
                </c:pt>
                <c:pt idx="62">
                  <c:v>99225</c:v>
                </c:pt>
                <c:pt idx="63">
                  <c:v>102400</c:v>
                </c:pt>
                <c:pt idx="64">
                  <c:v>105625</c:v>
                </c:pt>
                <c:pt idx="65">
                  <c:v>108900</c:v>
                </c:pt>
                <c:pt idx="66">
                  <c:v>112225</c:v>
                </c:pt>
                <c:pt idx="67">
                  <c:v>115600</c:v>
                </c:pt>
                <c:pt idx="68">
                  <c:v>119025</c:v>
                </c:pt>
              </c:numCache>
            </c:numRef>
          </c:xVal>
          <c:yVal>
            <c:numRef>
              <c:f>'EXO1'!$D$4:$D$72</c:f>
              <c:numCache>
                <c:formatCode>0.000000</c:formatCode>
                <c:ptCount val="6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1.5625E-2</c:v>
                </c:pt>
                <c:pt idx="9">
                  <c:v>0</c:v>
                </c:pt>
                <c:pt idx="10">
                  <c:v>1.5625E-2</c:v>
                </c:pt>
                <c:pt idx="11">
                  <c:v>1.5625E-2</c:v>
                </c:pt>
                <c:pt idx="12">
                  <c:v>1.5625E-2</c:v>
                </c:pt>
                <c:pt idx="13">
                  <c:v>1.5625E-2</c:v>
                </c:pt>
                <c:pt idx="14">
                  <c:v>1.5625E-2</c:v>
                </c:pt>
                <c:pt idx="15">
                  <c:v>1.5625E-2</c:v>
                </c:pt>
                <c:pt idx="16">
                  <c:v>3.125E-2</c:v>
                </c:pt>
                <c:pt idx="17">
                  <c:v>1.5625E-2</c:v>
                </c:pt>
                <c:pt idx="18">
                  <c:v>3.125E-2</c:v>
                </c:pt>
                <c:pt idx="19">
                  <c:v>3.125E-2</c:v>
                </c:pt>
                <c:pt idx="20">
                  <c:v>3.125E-2</c:v>
                </c:pt>
                <c:pt idx="21">
                  <c:v>3.125E-2</c:v>
                </c:pt>
                <c:pt idx="22">
                  <c:v>3.125E-2</c:v>
                </c:pt>
                <c:pt idx="23">
                  <c:v>4.6875E-2</c:v>
                </c:pt>
                <c:pt idx="24">
                  <c:v>4.6875E-2</c:v>
                </c:pt>
                <c:pt idx="25">
                  <c:v>4.6875E-2</c:v>
                </c:pt>
                <c:pt idx="26">
                  <c:v>3.125E-2</c:v>
                </c:pt>
                <c:pt idx="27">
                  <c:v>6.25E-2</c:v>
                </c:pt>
                <c:pt idx="28">
                  <c:v>3.125E-2</c:v>
                </c:pt>
                <c:pt idx="29">
                  <c:v>9.375E-2</c:v>
                </c:pt>
                <c:pt idx="30">
                  <c:v>7.8125E-2</c:v>
                </c:pt>
                <c:pt idx="31">
                  <c:v>4.6875E-2</c:v>
                </c:pt>
                <c:pt idx="32">
                  <c:v>9.375E-2</c:v>
                </c:pt>
                <c:pt idx="33">
                  <c:v>9.375E-2</c:v>
                </c:pt>
                <c:pt idx="34">
                  <c:v>6.25E-2</c:v>
                </c:pt>
                <c:pt idx="35">
                  <c:v>0.125</c:v>
                </c:pt>
                <c:pt idx="36">
                  <c:v>7.8125E-2</c:v>
                </c:pt>
                <c:pt idx="37">
                  <c:v>0.125</c:v>
                </c:pt>
                <c:pt idx="38">
                  <c:v>9.375E-2</c:v>
                </c:pt>
                <c:pt idx="39">
                  <c:v>9.375E-2</c:v>
                </c:pt>
                <c:pt idx="40">
                  <c:v>0.140625</c:v>
                </c:pt>
                <c:pt idx="41">
                  <c:v>0.15625</c:v>
                </c:pt>
                <c:pt idx="42">
                  <c:v>0.125</c:v>
                </c:pt>
                <c:pt idx="43">
                  <c:v>0.15625</c:v>
                </c:pt>
                <c:pt idx="44">
                  <c:v>0.21875</c:v>
                </c:pt>
                <c:pt idx="45">
                  <c:v>0.125</c:v>
                </c:pt>
                <c:pt idx="46">
                  <c:v>0.1875</c:v>
                </c:pt>
                <c:pt idx="47">
                  <c:v>0.171875</c:v>
                </c:pt>
                <c:pt idx="48">
                  <c:v>0.171875</c:v>
                </c:pt>
                <c:pt idx="49">
                  <c:v>0.1875</c:v>
                </c:pt>
                <c:pt idx="50">
                  <c:v>0.171875</c:v>
                </c:pt>
                <c:pt idx="51">
                  <c:v>0.21875</c:v>
                </c:pt>
                <c:pt idx="52">
                  <c:v>0.21875</c:v>
                </c:pt>
                <c:pt idx="53">
                  <c:v>0.359375</c:v>
                </c:pt>
                <c:pt idx="54">
                  <c:v>0.234375</c:v>
                </c:pt>
                <c:pt idx="55">
                  <c:v>0.25</c:v>
                </c:pt>
                <c:pt idx="56">
                  <c:v>0.28125</c:v>
                </c:pt>
                <c:pt idx="57">
                  <c:v>0.234375</c:v>
                </c:pt>
                <c:pt idx="58">
                  <c:v>0.28125</c:v>
                </c:pt>
                <c:pt idx="59">
                  <c:v>0.3125</c:v>
                </c:pt>
                <c:pt idx="60">
                  <c:v>0.359375</c:v>
                </c:pt>
                <c:pt idx="61">
                  <c:v>0.328125</c:v>
                </c:pt>
                <c:pt idx="62">
                  <c:v>0.3125</c:v>
                </c:pt>
                <c:pt idx="63">
                  <c:v>0.296875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3F-44CB-92CF-357EACC0D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010512"/>
        <c:axId val="385113712"/>
      </c:scatterChart>
      <c:valAx>
        <c:axId val="392010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/>
                  <a:t>Nombre de cases</a:t>
                </a:r>
                <a:r>
                  <a:rPr lang="fr-FR" sz="1800" baseline="0"/>
                  <a:t> (dim*dim)</a:t>
                </a:r>
                <a:endParaRPr lang="fr-FR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5113712"/>
        <c:crosses val="autoZero"/>
        <c:crossBetween val="midCat"/>
      </c:valAx>
      <c:valAx>
        <c:axId val="38511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/>
                  <a:t>Temps d'exécution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20105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 dirty="0"/>
              <a:t>Temps d'exécution en fonction de la difficulté (1 étant la difficulté maximale)</a:t>
            </a:r>
          </a:p>
        </c:rich>
      </c:tx>
      <c:layout>
        <c:manualLayout>
          <c:xMode val="edge"/>
          <c:yMode val="edge"/>
          <c:x val="0.14882070409437495"/>
          <c:y val="1.77777742613363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2139876073861329"/>
          <c:y val="0.15120578778135049"/>
          <c:w val="0.84125188755696734"/>
          <c:h val="0.67765906271362386"/>
        </c:manualLayout>
      </c:layout>
      <c:scatterChart>
        <c:scatterStyle val="lineMarker"/>
        <c:varyColors val="0"/>
        <c:ser>
          <c:idx val="0"/>
          <c:order val="0"/>
          <c:tx>
            <c:strRef>
              <c:f>'EXO1'!$S$3</c:f>
              <c:strCache>
                <c:ptCount val="1"/>
                <c:pt idx="0">
                  <c:v>Exo1 avec affichage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'EXO1'!$R$9:$R$23</c:f>
              <c:numCache>
                <c:formatCode>0</c:formatCode>
                <c:ptCount val="15"/>
                <c:pt idx="0">
                  <c:v>15</c:v>
                </c:pt>
                <c:pt idx="1">
                  <c:v>14</c:v>
                </c:pt>
                <c:pt idx="2">
                  <c:v>13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</c:numCache>
            </c:numRef>
          </c:xVal>
          <c:yVal>
            <c:numRef>
              <c:f>'EXO1'!$S$9:$S$23</c:f>
              <c:numCache>
                <c:formatCode>0.000000</c:formatCode>
                <c:ptCount val="15"/>
                <c:pt idx="0">
                  <c:v>0.53125</c:v>
                </c:pt>
                <c:pt idx="1">
                  <c:v>0.5</c:v>
                </c:pt>
                <c:pt idx="2">
                  <c:v>0.40625</c:v>
                </c:pt>
                <c:pt idx="3">
                  <c:v>0.546875</c:v>
                </c:pt>
                <c:pt idx="4">
                  <c:v>0.609375</c:v>
                </c:pt>
                <c:pt idx="5">
                  <c:v>0.921875</c:v>
                </c:pt>
                <c:pt idx="6">
                  <c:v>0.640625</c:v>
                </c:pt>
                <c:pt idx="7">
                  <c:v>0.765625</c:v>
                </c:pt>
                <c:pt idx="8">
                  <c:v>0.765625</c:v>
                </c:pt>
                <c:pt idx="9">
                  <c:v>0.828125</c:v>
                </c:pt>
                <c:pt idx="10">
                  <c:v>0.828125</c:v>
                </c:pt>
                <c:pt idx="11">
                  <c:v>0.921875</c:v>
                </c:pt>
                <c:pt idx="12">
                  <c:v>0.640625</c:v>
                </c:pt>
                <c:pt idx="13">
                  <c:v>1.15625</c:v>
                </c:pt>
                <c:pt idx="14">
                  <c:v>1.921875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A09-41DD-82E0-6415178EA6DC}"/>
            </c:ext>
          </c:extLst>
        </c:ser>
        <c:ser>
          <c:idx val="1"/>
          <c:order val="1"/>
          <c:tx>
            <c:strRef>
              <c:f>'EXO1'!$T$3</c:f>
              <c:strCache>
                <c:ptCount val="1"/>
                <c:pt idx="0">
                  <c:v>Exo1 sans affichage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'EXO1'!$R$9:$R$23</c:f>
              <c:numCache>
                <c:formatCode>0</c:formatCode>
                <c:ptCount val="15"/>
                <c:pt idx="0">
                  <c:v>15</c:v>
                </c:pt>
                <c:pt idx="1">
                  <c:v>14</c:v>
                </c:pt>
                <c:pt idx="2">
                  <c:v>13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</c:numCache>
            </c:numRef>
          </c:xVal>
          <c:yVal>
            <c:numRef>
              <c:f>'EXO1'!$T$9:$T$23</c:f>
              <c:numCache>
                <c:formatCode>0.000000</c:formatCode>
                <c:ptCount val="15"/>
                <c:pt idx="0">
                  <c:v>4.6875E-2</c:v>
                </c:pt>
                <c:pt idx="1">
                  <c:v>7.8125E-2</c:v>
                </c:pt>
                <c:pt idx="2">
                  <c:v>4.6875E-2</c:v>
                </c:pt>
                <c:pt idx="3">
                  <c:v>7.8125E-2</c:v>
                </c:pt>
                <c:pt idx="4">
                  <c:v>7.8125E-2</c:v>
                </c:pt>
                <c:pt idx="5">
                  <c:v>9.375E-2</c:v>
                </c:pt>
                <c:pt idx="6">
                  <c:v>6.25E-2</c:v>
                </c:pt>
                <c:pt idx="7">
                  <c:v>7.8125E-2</c:v>
                </c:pt>
                <c:pt idx="8">
                  <c:v>0.109375</c:v>
                </c:pt>
                <c:pt idx="9">
                  <c:v>7.8125E-2</c:v>
                </c:pt>
                <c:pt idx="10">
                  <c:v>0.109375</c:v>
                </c:pt>
                <c:pt idx="11">
                  <c:v>7.8125E-2</c:v>
                </c:pt>
                <c:pt idx="12">
                  <c:v>9.375E-2</c:v>
                </c:pt>
                <c:pt idx="13">
                  <c:v>0.125</c:v>
                </c:pt>
                <c:pt idx="14">
                  <c:v>0.21875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A09-41DD-82E0-6415178EA6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228128"/>
        <c:axId val="270949168"/>
      </c:scatterChart>
      <c:valAx>
        <c:axId val="281228128"/>
        <c:scaling>
          <c:orientation val="minMax"/>
          <c:max val="1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2000"/>
                  <a:t>Difficulté</a:t>
                </a:r>
              </a:p>
            </c:rich>
          </c:tx>
          <c:layout>
            <c:manualLayout>
              <c:xMode val="edge"/>
              <c:yMode val="edge"/>
              <c:x val="0.46475543037559958"/>
              <c:y val="0.854963351646960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0949168"/>
        <c:crosses val="autoZero"/>
        <c:crossBetween val="midCat"/>
      </c:valAx>
      <c:valAx>
        <c:axId val="27094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/>
                  <a:t>Temps d'exécution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1228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 sz="1050"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/>
              <a:t>Temps d'exécution en fonction de la difficulté (1 étant la difficulté maximale)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2528629684857523"/>
          <c:y val="0.14412989175686927"/>
          <c:w val="0.85078910639922911"/>
          <c:h val="0.60039550374687756"/>
        </c:manualLayout>
      </c:layout>
      <c:scatterChart>
        <c:scatterStyle val="lineMarker"/>
        <c:varyColors val="0"/>
        <c:ser>
          <c:idx val="0"/>
          <c:order val="0"/>
          <c:tx>
            <c:strRef>
              <c:f>'EXO1'!$S$3</c:f>
              <c:strCache>
                <c:ptCount val="1"/>
                <c:pt idx="0">
                  <c:v>Exo1 avec affichage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'EXO1'!$R$9:$R$23</c:f>
              <c:numCache>
                <c:formatCode>0</c:formatCode>
                <c:ptCount val="15"/>
                <c:pt idx="0">
                  <c:v>15</c:v>
                </c:pt>
                <c:pt idx="1">
                  <c:v>14</c:v>
                </c:pt>
                <c:pt idx="2">
                  <c:v>13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</c:numCache>
            </c:numRef>
          </c:xVal>
          <c:yVal>
            <c:numRef>
              <c:f>'EXO1'!$S$9:$S$23</c:f>
              <c:numCache>
                <c:formatCode>0.000000</c:formatCode>
                <c:ptCount val="15"/>
                <c:pt idx="0">
                  <c:v>0.53125</c:v>
                </c:pt>
                <c:pt idx="1">
                  <c:v>0.5</c:v>
                </c:pt>
                <c:pt idx="2">
                  <c:v>0.40625</c:v>
                </c:pt>
                <c:pt idx="3">
                  <c:v>0.546875</c:v>
                </c:pt>
                <c:pt idx="4">
                  <c:v>0.609375</c:v>
                </c:pt>
                <c:pt idx="5">
                  <c:v>0.921875</c:v>
                </c:pt>
                <c:pt idx="6">
                  <c:v>0.640625</c:v>
                </c:pt>
                <c:pt idx="7">
                  <c:v>0.765625</c:v>
                </c:pt>
                <c:pt idx="8">
                  <c:v>0.765625</c:v>
                </c:pt>
                <c:pt idx="9">
                  <c:v>0.828125</c:v>
                </c:pt>
                <c:pt idx="10">
                  <c:v>0.828125</c:v>
                </c:pt>
                <c:pt idx="11">
                  <c:v>0.921875</c:v>
                </c:pt>
                <c:pt idx="12">
                  <c:v>0.640625</c:v>
                </c:pt>
                <c:pt idx="13">
                  <c:v>1.15625</c:v>
                </c:pt>
                <c:pt idx="14">
                  <c:v>1.921875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267-4CE1-BDC1-84AC26B6A83B}"/>
            </c:ext>
          </c:extLst>
        </c:ser>
        <c:ser>
          <c:idx val="1"/>
          <c:order val="1"/>
          <c:tx>
            <c:strRef>
              <c:f>'EXO1'!$T$3</c:f>
              <c:strCache>
                <c:ptCount val="1"/>
                <c:pt idx="0">
                  <c:v>Exo1 sans affichage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'EXO1'!$R$9:$R$23</c:f>
              <c:numCache>
                <c:formatCode>0</c:formatCode>
                <c:ptCount val="15"/>
                <c:pt idx="0">
                  <c:v>15</c:v>
                </c:pt>
                <c:pt idx="1">
                  <c:v>14</c:v>
                </c:pt>
                <c:pt idx="2">
                  <c:v>13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</c:numCache>
            </c:numRef>
          </c:xVal>
          <c:yVal>
            <c:numRef>
              <c:f>'EXO1'!$T$9:$T$23</c:f>
              <c:numCache>
                <c:formatCode>0.000000</c:formatCode>
                <c:ptCount val="15"/>
                <c:pt idx="0">
                  <c:v>4.6875E-2</c:v>
                </c:pt>
                <c:pt idx="1">
                  <c:v>7.8125E-2</c:v>
                </c:pt>
                <c:pt idx="2">
                  <c:v>4.6875E-2</c:v>
                </c:pt>
                <c:pt idx="3">
                  <c:v>7.8125E-2</c:v>
                </c:pt>
                <c:pt idx="4">
                  <c:v>7.8125E-2</c:v>
                </c:pt>
                <c:pt idx="5">
                  <c:v>9.375E-2</c:v>
                </c:pt>
                <c:pt idx="6">
                  <c:v>6.25E-2</c:v>
                </c:pt>
                <c:pt idx="7">
                  <c:v>7.8125E-2</c:v>
                </c:pt>
                <c:pt idx="8">
                  <c:v>0.109375</c:v>
                </c:pt>
                <c:pt idx="9">
                  <c:v>7.8125E-2</c:v>
                </c:pt>
                <c:pt idx="10">
                  <c:v>0.109375</c:v>
                </c:pt>
                <c:pt idx="11">
                  <c:v>7.8125E-2</c:v>
                </c:pt>
                <c:pt idx="12">
                  <c:v>9.375E-2</c:v>
                </c:pt>
                <c:pt idx="13">
                  <c:v>0.125</c:v>
                </c:pt>
                <c:pt idx="14">
                  <c:v>0.21875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267-4CE1-BDC1-84AC26B6A83B}"/>
            </c:ext>
          </c:extLst>
        </c:ser>
        <c:ser>
          <c:idx val="2"/>
          <c:order val="2"/>
          <c:tx>
            <c:strRef>
              <c:f>'EXO1'!$U$3</c:f>
              <c:strCache>
                <c:ptCount val="1"/>
                <c:pt idx="0">
                  <c:v>Exo2 avec affichage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'EXO1'!$R$9:$R$23</c:f>
              <c:numCache>
                <c:formatCode>0</c:formatCode>
                <c:ptCount val="15"/>
                <c:pt idx="0">
                  <c:v>15</c:v>
                </c:pt>
                <c:pt idx="1">
                  <c:v>14</c:v>
                </c:pt>
                <c:pt idx="2">
                  <c:v>13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</c:numCache>
            </c:numRef>
          </c:xVal>
          <c:yVal>
            <c:numRef>
              <c:f>'EXO1'!$U$9:$U$23</c:f>
              <c:numCache>
                <c:formatCode>0.000000</c:formatCode>
                <c:ptCount val="15"/>
                <c:pt idx="0">
                  <c:v>0.59375</c:v>
                </c:pt>
                <c:pt idx="1">
                  <c:v>0.703125</c:v>
                </c:pt>
                <c:pt idx="2">
                  <c:v>0.5</c:v>
                </c:pt>
                <c:pt idx="3">
                  <c:v>0.78125</c:v>
                </c:pt>
                <c:pt idx="4">
                  <c:v>0.859375</c:v>
                </c:pt>
                <c:pt idx="5">
                  <c:v>1.03125</c:v>
                </c:pt>
                <c:pt idx="6">
                  <c:v>0.765625</c:v>
                </c:pt>
                <c:pt idx="7">
                  <c:v>1.078125</c:v>
                </c:pt>
                <c:pt idx="8">
                  <c:v>1.125</c:v>
                </c:pt>
                <c:pt idx="9">
                  <c:v>0.9375</c:v>
                </c:pt>
                <c:pt idx="10">
                  <c:v>0.828125</c:v>
                </c:pt>
                <c:pt idx="11">
                  <c:v>1.140625</c:v>
                </c:pt>
                <c:pt idx="12">
                  <c:v>1.203125</c:v>
                </c:pt>
                <c:pt idx="13">
                  <c:v>1.515625</c:v>
                </c:pt>
                <c:pt idx="14">
                  <c:v>3.421875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267-4CE1-BDC1-84AC26B6A83B}"/>
            </c:ext>
          </c:extLst>
        </c:ser>
        <c:ser>
          <c:idx val="3"/>
          <c:order val="3"/>
          <c:tx>
            <c:strRef>
              <c:f>'EXO1'!$V$3</c:f>
              <c:strCache>
                <c:ptCount val="1"/>
                <c:pt idx="0">
                  <c:v>Exo2 sans affichage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'EXO1'!$R$9:$R$23</c:f>
              <c:numCache>
                <c:formatCode>0</c:formatCode>
                <c:ptCount val="15"/>
                <c:pt idx="0">
                  <c:v>15</c:v>
                </c:pt>
                <c:pt idx="1">
                  <c:v>14</c:v>
                </c:pt>
                <c:pt idx="2">
                  <c:v>13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</c:numCache>
            </c:numRef>
          </c:xVal>
          <c:yVal>
            <c:numRef>
              <c:f>'EXO1'!$V$9:$V$23</c:f>
              <c:numCache>
                <c:formatCode>0.000000</c:formatCode>
                <c:ptCount val="15"/>
                <c:pt idx="0">
                  <c:v>0.15625</c:v>
                </c:pt>
                <c:pt idx="1">
                  <c:v>0.15625</c:v>
                </c:pt>
                <c:pt idx="2">
                  <c:v>0.125</c:v>
                </c:pt>
                <c:pt idx="3">
                  <c:v>0.125</c:v>
                </c:pt>
                <c:pt idx="4">
                  <c:v>0.140625</c:v>
                </c:pt>
                <c:pt idx="5">
                  <c:v>0.21875</c:v>
                </c:pt>
                <c:pt idx="6">
                  <c:v>0.125</c:v>
                </c:pt>
                <c:pt idx="7">
                  <c:v>0.15625</c:v>
                </c:pt>
                <c:pt idx="8">
                  <c:v>0.203125</c:v>
                </c:pt>
                <c:pt idx="9">
                  <c:v>0.171875</c:v>
                </c:pt>
                <c:pt idx="10">
                  <c:v>0.234375</c:v>
                </c:pt>
                <c:pt idx="11">
                  <c:v>0.1875</c:v>
                </c:pt>
                <c:pt idx="12">
                  <c:v>0.171875</c:v>
                </c:pt>
                <c:pt idx="13">
                  <c:v>0.25</c:v>
                </c:pt>
                <c:pt idx="14">
                  <c:v>0.453125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267-4CE1-BDC1-84AC26B6A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228128"/>
        <c:axId val="270949168"/>
      </c:scatterChart>
      <c:valAx>
        <c:axId val="281228128"/>
        <c:scaling>
          <c:orientation val="minMax"/>
          <c:max val="1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/>
                  <a:t>Difficulté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0949168"/>
        <c:crosses val="autoZero"/>
        <c:crossBetween val="midCat"/>
      </c:valAx>
      <c:valAx>
        <c:axId val="27094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/>
                  <a:t>Temps d'exécution (s)</a:t>
                </a:r>
              </a:p>
            </c:rich>
          </c:tx>
          <c:layout>
            <c:manualLayout>
              <c:xMode val="edge"/>
              <c:yMode val="edge"/>
              <c:x val="2.4538106235565821E-2"/>
              <c:y val="0.274084096586178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1228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/>
              <a:t>Temps d'exécution en fonction de la dimension de la grille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202871241096842"/>
          <c:y val="0.10605033676445189"/>
          <c:w val="0.86051938722208254"/>
          <c:h val="0.5890648231226211"/>
        </c:manualLayout>
      </c:layout>
      <c:scatterChart>
        <c:scatterStyle val="lineMarker"/>
        <c:varyColors val="0"/>
        <c:ser>
          <c:idx val="0"/>
          <c:order val="0"/>
          <c:tx>
            <c:strRef>
              <c:f>'EXO1'!$C$3</c:f>
              <c:strCache>
                <c:ptCount val="1"/>
                <c:pt idx="0">
                  <c:v>Exo1 avec affichage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'EXO1'!$B$4:$B$72</c:f>
              <c:numCache>
                <c:formatCode>0</c:formatCode>
                <c:ptCount val="69"/>
                <c:pt idx="0">
                  <c:v>25</c:v>
                </c:pt>
                <c:pt idx="1">
                  <c:v>100</c:v>
                </c:pt>
                <c:pt idx="2">
                  <c:v>225</c:v>
                </c:pt>
                <c:pt idx="3">
                  <c:v>400</c:v>
                </c:pt>
                <c:pt idx="4">
                  <c:v>625</c:v>
                </c:pt>
                <c:pt idx="5">
                  <c:v>900</c:v>
                </c:pt>
                <c:pt idx="6">
                  <c:v>1225</c:v>
                </c:pt>
                <c:pt idx="7">
                  <c:v>1600</c:v>
                </c:pt>
                <c:pt idx="8">
                  <c:v>2025</c:v>
                </c:pt>
                <c:pt idx="9">
                  <c:v>2500</c:v>
                </c:pt>
                <c:pt idx="10">
                  <c:v>3025</c:v>
                </c:pt>
                <c:pt idx="11">
                  <c:v>3600</c:v>
                </c:pt>
                <c:pt idx="12">
                  <c:v>4225</c:v>
                </c:pt>
                <c:pt idx="13">
                  <c:v>4900</c:v>
                </c:pt>
                <c:pt idx="14">
                  <c:v>5625</c:v>
                </c:pt>
                <c:pt idx="15">
                  <c:v>6400</c:v>
                </c:pt>
                <c:pt idx="16">
                  <c:v>7225</c:v>
                </c:pt>
                <c:pt idx="17">
                  <c:v>8100</c:v>
                </c:pt>
                <c:pt idx="18">
                  <c:v>9025</c:v>
                </c:pt>
                <c:pt idx="19">
                  <c:v>10000</c:v>
                </c:pt>
                <c:pt idx="20">
                  <c:v>11025</c:v>
                </c:pt>
                <c:pt idx="21">
                  <c:v>12100</c:v>
                </c:pt>
                <c:pt idx="22">
                  <c:v>13225</c:v>
                </c:pt>
                <c:pt idx="23">
                  <c:v>14400</c:v>
                </c:pt>
                <c:pt idx="24">
                  <c:v>15625</c:v>
                </c:pt>
                <c:pt idx="25">
                  <c:v>16900</c:v>
                </c:pt>
                <c:pt idx="26">
                  <c:v>18225</c:v>
                </c:pt>
                <c:pt idx="27">
                  <c:v>19600</c:v>
                </c:pt>
                <c:pt idx="28">
                  <c:v>21025</c:v>
                </c:pt>
                <c:pt idx="29">
                  <c:v>22500</c:v>
                </c:pt>
                <c:pt idx="30">
                  <c:v>24025</c:v>
                </c:pt>
                <c:pt idx="31">
                  <c:v>25600</c:v>
                </c:pt>
                <c:pt idx="32">
                  <c:v>27225</c:v>
                </c:pt>
                <c:pt idx="33">
                  <c:v>28900</c:v>
                </c:pt>
                <c:pt idx="34">
                  <c:v>30625</c:v>
                </c:pt>
                <c:pt idx="35">
                  <c:v>32400</c:v>
                </c:pt>
                <c:pt idx="36">
                  <c:v>34225</c:v>
                </c:pt>
                <c:pt idx="37">
                  <c:v>36100</c:v>
                </c:pt>
                <c:pt idx="38">
                  <c:v>38025</c:v>
                </c:pt>
                <c:pt idx="39">
                  <c:v>40000</c:v>
                </c:pt>
                <c:pt idx="40">
                  <c:v>42025</c:v>
                </c:pt>
                <c:pt idx="41">
                  <c:v>44100</c:v>
                </c:pt>
                <c:pt idx="42">
                  <c:v>46225</c:v>
                </c:pt>
                <c:pt idx="43">
                  <c:v>48400</c:v>
                </c:pt>
                <c:pt idx="44">
                  <c:v>50625</c:v>
                </c:pt>
                <c:pt idx="45">
                  <c:v>52900</c:v>
                </c:pt>
                <c:pt idx="46">
                  <c:v>55225</c:v>
                </c:pt>
                <c:pt idx="47">
                  <c:v>57600</c:v>
                </c:pt>
                <c:pt idx="48">
                  <c:v>60025</c:v>
                </c:pt>
                <c:pt idx="49">
                  <c:v>62500</c:v>
                </c:pt>
                <c:pt idx="50">
                  <c:v>65025</c:v>
                </c:pt>
                <c:pt idx="51">
                  <c:v>67600</c:v>
                </c:pt>
                <c:pt idx="52">
                  <c:v>70225</c:v>
                </c:pt>
                <c:pt idx="53">
                  <c:v>72900</c:v>
                </c:pt>
                <c:pt idx="54">
                  <c:v>75625</c:v>
                </c:pt>
                <c:pt idx="55">
                  <c:v>78400</c:v>
                </c:pt>
                <c:pt idx="56">
                  <c:v>81225</c:v>
                </c:pt>
                <c:pt idx="57">
                  <c:v>84100</c:v>
                </c:pt>
                <c:pt idx="58">
                  <c:v>87025</c:v>
                </c:pt>
                <c:pt idx="59">
                  <c:v>90000</c:v>
                </c:pt>
                <c:pt idx="60">
                  <c:v>93025</c:v>
                </c:pt>
                <c:pt idx="61">
                  <c:v>96100</c:v>
                </c:pt>
                <c:pt idx="62">
                  <c:v>99225</c:v>
                </c:pt>
                <c:pt idx="63">
                  <c:v>102400</c:v>
                </c:pt>
                <c:pt idx="64">
                  <c:v>105625</c:v>
                </c:pt>
                <c:pt idx="65">
                  <c:v>108900</c:v>
                </c:pt>
                <c:pt idx="66">
                  <c:v>112225</c:v>
                </c:pt>
                <c:pt idx="67">
                  <c:v>115600</c:v>
                </c:pt>
                <c:pt idx="68">
                  <c:v>119025</c:v>
                </c:pt>
              </c:numCache>
            </c:numRef>
          </c:xVal>
          <c:yVal>
            <c:numRef>
              <c:f>'EXO1'!$C$4:$C$72</c:f>
              <c:numCache>
                <c:formatCode>0.000000</c:formatCode>
                <c:ptCount val="69"/>
                <c:pt idx="0">
                  <c:v>0</c:v>
                </c:pt>
                <c:pt idx="1">
                  <c:v>0</c:v>
                </c:pt>
                <c:pt idx="2">
                  <c:v>1.5625E-2</c:v>
                </c:pt>
                <c:pt idx="3">
                  <c:v>4.6875E-2</c:v>
                </c:pt>
                <c:pt idx="4">
                  <c:v>7.8125E-2</c:v>
                </c:pt>
                <c:pt idx="5">
                  <c:v>7.8125E-2</c:v>
                </c:pt>
                <c:pt idx="6">
                  <c:v>7.8125E-2</c:v>
                </c:pt>
                <c:pt idx="7">
                  <c:v>9.375E-2</c:v>
                </c:pt>
                <c:pt idx="8">
                  <c:v>0.203125</c:v>
                </c:pt>
                <c:pt idx="9">
                  <c:v>0.109375</c:v>
                </c:pt>
                <c:pt idx="10">
                  <c:v>0.15625</c:v>
                </c:pt>
                <c:pt idx="11">
                  <c:v>0.34375</c:v>
                </c:pt>
                <c:pt idx="12">
                  <c:v>0.296875</c:v>
                </c:pt>
                <c:pt idx="13">
                  <c:v>0.203125</c:v>
                </c:pt>
                <c:pt idx="14">
                  <c:v>0.15625</c:v>
                </c:pt>
                <c:pt idx="15">
                  <c:v>0.265625</c:v>
                </c:pt>
                <c:pt idx="16">
                  <c:v>0.25</c:v>
                </c:pt>
                <c:pt idx="17">
                  <c:v>0.296875</c:v>
                </c:pt>
                <c:pt idx="18">
                  <c:v>0.25</c:v>
                </c:pt>
                <c:pt idx="19">
                  <c:v>0.171875</c:v>
                </c:pt>
                <c:pt idx="20">
                  <c:v>0.28125</c:v>
                </c:pt>
                <c:pt idx="21">
                  <c:v>0.4375</c:v>
                </c:pt>
                <c:pt idx="22">
                  <c:v>0.359375</c:v>
                </c:pt>
                <c:pt idx="23">
                  <c:v>0.421875</c:v>
                </c:pt>
                <c:pt idx="24">
                  <c:v>0.421875</c:v>
                </c:pt>
                <c:pt idx="25">
                  <c:v>0.40625</c:v>
                </c:pt>
                <c:pt idx="26">
                  <c:v>0.5625</c:v>
                </c:pt>
                <c:pt idx="27">
                  <c:v>0.484375</c:v>
                </c:pt>
                <c:pt idx="28">
                  <c:v>0.5</c:v>
                </c:pt>
                <c:pt idx="29">
                  <c:v>0.59375</c:v>
                </c:pt>
                <c:pt idx="30">
                  <c:v>0.453125</c:v>
                </c:pt>
                <c:pt idx="31">
                  <c:v>0.53125</c:v>
                </c:pt>
                <c:pt idx="32">
                  <c:v>0.703125</c:v>
                </c:pt>
                <c:pt idx="33">
                  <c:v>0.671875</c:v>
                </c:pt>
                <c:pt idx="34">
                  <c:v>0.734375</c:v>
                </c:pt>
                <c:pt idx="35">
                  <c:v>0.578125</c:v>
                </c:pt>
                <c:pt idx="36">
                  <c:v>0.90625</c:v>
                </c:pt>
                <c:pt idx="37">
                  <c:v>0.890625</c:v>
                </c:pt>
                <c:pt idx="38">
                  <c:v>0.75</c:v>
                </c:pt>
                <c:pt idx="39">
                  <c:v>0.875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48-4AF9-83A0-7FFDAE0A6C80}"/>
            </c:ext>
          </c:extLst>
        </c:ser>
        <c:ser>
          <c:idx val="1"/>
          <c:order val="1"/>
          <c:tx>
            <c:strRef>
              <c:f>'EXO1'!$D$3</c:f>
              <c:strCache>
                <c:ptCount val="1"/>
                <c:pt idx="0">
                  <c:v>Exo1 sans affichage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'EXO1'!$B$4:$B$72</c:f>
              <c:numCache>
                <c:formatCode>0</c:formatCode>
                <c:ptCount val="69"/>
                <c:pt idx="0">
                  <c:v>25</c:v>
                </c:pt>
                <c:pt idx="1">
                  <c:v>100</c:v>
                </c:pt>
                <c:pt idx="2">
                  <c:v>225</c:v>
                </c:pt>
                <c:pt idx="3">
                  <c:v>400</c:v>
                </c:pt>
                <c:pt idx="4">
                  <c:v>625</c:v>
                </c:pt>
                <c:pt idx="5">
                  <c:v>900</c:v>
                </c:pt>
                <c:pt idx="6">
                  <c:v>1225</c:v>
                </c:pt>
                <c:pt idx="7">
                  <c:v>1600</c:v>
                </c:pt>
                <c:pt idx="8">
                  <c:v>2025</c:v>
                </c:pt>
                <c:pt idx="9">
                  <c:v>2500</c:v>
                </c:pt>
                <c:pt idx="10">
                  <c:v>3025</c:v>
                </c:pt>
                <c:pt idx="11">
                  <c:v>3600</c:v>
                </c:pt>
                <c:pt idx="12">
                  <c:v>4225</c:v>
                </c:pt>
                <c:pt idx="13">
                  <c:v>4900</c:v>
                </c:pt>
                <c:pt idx="14">
                  <c:v>5625</c:v>
                </c:pt>
                <c:pt idx="15">
                  <c:v>6400</c:v>
                </c:pt>
                <c:pt idx="16">
                  <c:v>7225</c:v>
                </c:pt>
                <c:pt idx="17">
                  <c:v>8100</c:v>
                </c:pt>
                <c:pt idx="18">
                  <c:v>9025</c:v>
                </c:pt>
                <c:pt idx="19">
                  <c:v>10000</c:v>
                </c:pt>
                <c:pt idx="20">
                  <c:v>11025</c:v>
                </c:pt>
                <c:pt idx="21">
                  <c:v>12100</c:v>
                </c:pt>
                <c:pt idx="22">
                  <c:v>13225</c:v>
                </c:pt>
                <c:pt idx="23">
                  <c:v>14400</c:v>
                </c:pt>
                <c:pt idx="24">
                  <c:v>15625</c:v>
                </c:pt>
                <c:pt idx="25">
                  <c:v>16900</c:v>
                </c:pt>
                <c:pt idx="26">
                  <c:v>18225</c:v>
                </c:pt>
                <c:pt idx="27">
                  <c:v>19600</c:v>
                </c:pt>
                <c:pt idx="28">
                  <c:v>21025</c:v>
                </c:pt>
                <c:pt idx="29">
                  <c:v>22500</c:v>
                </c:pt>
                <c:pt idx="30">
                  <c:v>24025</c:v>
                </c:pt>
                <c:pt idx="31">
                  <c:v>25600</c:v>
                </c:pt>
                <c:pt idx="32">
                  <c:v>27225</c:v>
                </c:pt>
                <c:pt idx="33">
                  <c:v>28900</c:v>
                </c:pt>
                <c:pt idx="34">
                  <c:v>30625</c:v>
                </c:pt>
                <c:pt idx="35">
                  <c:v>32400</c:v>
                </c:pt>
                <c:pt idx="36">
                  <c:v>34225</c:v>
                </c:pt>
                <c:pt idx="37">
                  <c:v>36100</c:v>
                </c:pt>
                <c:pt idx="38">
                  <c:v>38025</c:v>
                </c:pt>
                <c:pt idx="39">
                  <c:v>40000</c:v>
                </c:pt>
                <c:pt idx="40">
                  <c:v>42025</c:v>
                </c:pt>
                <c:pt idx="41">
                  <c:v>44100</c:v>
                </c:pt>
                <c:pt idx="42">
                  <c:v>46225</c:v>
                </c:pt>
                <c:pt idx="43">
                  <c:v>48400</c:v>
                </c:pt>
                <c:pt idx="44">
                  <c:v>50625</c:v>
                </c:pt>
                <c:pt idx="45">
                  <c:v>52900</c:v>
                </c:pt>
                <c:pt idx="46">
                  <c:v>55225</c:v>
                </c:pt>
                <c:pt idx="47">
                  <c:v>57600</c:v>
                </c:pt>
                <c:pt idx="48">
                  <c:v>60025</c:v>
                </c:pt>
                <c:pt idx="49">
                  <c:v>62500</c:v>
                </c:pt>
                <c:pt idx="50">
                  <c:v>65025</c:v>
                </c:pt>
                <c:pt idx="51">
                  <c:v>67600</c:v>
                </c:pt>
                <c:pt idx="52">
                  <c:v>70225</c:v>
                </c:pt>
                <c:pt idx="53">
                  <c:v>72900</c:v>
                </c:pt>
                <c:pt idx="54">
                  <c:v>75625</c:v>
                </c:pt>
                <c:pt idx="55">
                  <c:v>78400</c:v>
                </c:pt>
                <c:pt idx="56">
                  <c:v>81225</c:v>
                </c:pt>
                <c:pt idx="57">
                  <c:v>84100</c:v>
                </c:pt>
                <c:pt idx="58">
                  <c:v>87025</c:v>
                </c:pt>
                <c:pt idx="59">
                  <c:v>90000</c:v>
                </c:pt>
                <c:pt idx="60">
                  <c:v>93025</c:v>
                </c:pt>
                <c:pt idx="61">
                  <c:v>96100</c:v>
                </c:pt>
                <c:pt idx="62">
                  <c:v>99225</c:v>
                </c:pt>
                <c:pt idx="63">
                  <c:v>102400</c:v>
                </c:pt>
                <c:pt idx="64">
                  <c:v>105625</c:v>
                </c:pt>
                <c:pt idx="65">
                  <c:v>108900</c:v>
                </c:pt>
                <c:pt idx="66">
                  <c:v>112225</c:v>
                </c:pt>
                <c:pt idx="67">
                  <c:v>115600</c:v>
                </c:pt>
                <c:pt idx="68">
                  <c:v>119025</c:v>
                </c:pt>
              </c:numCache>
            </c:numRef>
          </c:xVal>
          <c:yVal>
            <c:numRef>
              <c:f>'EXO1'!$D$4:$D$72</c:f>
              <c:numCache>
                <c:formatCode>0.000000</c:formatCode>
                <c:ptCount val="6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1.5625E-2</c:v>
                </c:pt>
                <c:pt idx="9">
                  <c:v>0</c:v>
                </c:pt>
                <c:pt idx="10">
                  <c:v>1.5625E-2</c:v>
                </c:pt>
                <c:pt idx="11">
                  <c:v>1.5625E-2</c:v>
                </c:pt>
                <c:pt idx="12">
                  <c:v>1.5625E-2</c:v>
                </c:pt>
                <c:pt idx="13">
                  <c:v>1.5625E-2</c:v>
                </c:pt>
                <c:pt idx="14">
                  <c:v>1.5625E-2</c:v>
                </c:pt>
                <c:pt idx="15">
                  <c:v>1.5625E-2</c:v>
                </c:pt>
                <c:pt idx="16">
                  <c:v>3.125E-2</c:v>
                </c:pt>
                <c:pt idx="17">
                  <c:v>1.5625E-2</c:v>
                </c:pt>
                <c:pt idx="18">
                  <c:v>3.125E-2</c:v>
                </c:pt>
                <c:pt idx="19">
                  <c:v>3.125E-2</c:v>
                </c:pt>
                <c:pt idx="20">
                  <c:v>3.125E-2</c:v>
                </c:pt>
                <c:pt idx="21">
                  <c:v>3.125E-2</c:v>
                </c:pt>
                <c:pt idx="22">
                  <c:v>3.125E-2</c:v>
                </c:pt>
                <c:pt idx="23">
                  <c:v>4.6875E-2</c:v>
                </c:pt>
                <c:pt idx="24">
                  <c:v>4.6875E-2</c:v>
                </c:pt>
                <c:pt idx="25">
                  <c:v>4.6875E-2</c:v>
                </c:pt>
                <c:pt idx="26">
                  <c:v>3.125E-2</c:v>
                </c:pt>
                <c:pt idx="27">
                  <c:v>6.25E-2</c:v>
                </c:pt>
                <c:pt idx="28">
                  <c:v>3.125E-2</c:v>
                </c:pt>
                <c:pt idx="29">
                  <c:v>9.375E-2</c:v>
                </c:pt>
                <c:pt idx="30">
                  <c:v>7.8125E-2</c:v>
                </c:pt>
                <c:pt idx="31">
                  <c:v>4.6875E-2</c:v>
                </c:pt>
                <c:pt idx="32">
                  <c:v>9.375E-2</c:v>
                </c:pt>
                <c:pt idx="33">
                  <c:v>9.375E-2</c:v>
                </c:pt>
                <c:pt idx="34">
                  <c:v>6.25E-2</c:v>
                </c:pt>
                <c:pt idx="35">
                  <c:v>0.125</c:v>
                </c:pt>
                <c:pt idx="36">
                  <c:v>7.8125E-2</c:v>
                </c:pt>
                <c:pt idx="37">
                  <c:v>0.125</c:v>
                </c:pt>
                <c:pt idx="38">
                  <c:v>9.375E-2</c:v>
                </c:pt>
                <c:pt idx="39">
                  <c:v>9.375E-2</c:v>
                </c:pt>
                <c:pt idx="40">
                  <c:v>0.140625</c:v>
                </c:pt>
                <c:pt idx="41">
                  <c:v>0.15625</c:v>
                </c:pt>
                <c:pt idx="42">
                  <c:v>0.125</c:v>
                </c:pt>
                <c:pt idx="43">
                  <c:v>0.15625</c:v>
                </c:pt>
                <c:pt idx="44">
                  <c:v>0.21875</c:v>
                </c:pt>
                <c:pt idx="45">
                  <c:v>0.125</c:v>
                </c:pt>
                <c:pt idx="46">
                  <c:v>0.1875</c:v>
                </c:pt>
                <c:pt idx="47">
                  <c:v>0.171875</c:v>
                </c:pt>
                <c:pt idx="48">
                  <c:v>0.171875</c:v>
                </c:pt>
                <c:pt idx="49">
                  <c:v>0.1875</c:v>
                </c:pt>
                <c:pt idx="50">
                  <c:v>0.171875</c:v>
                </c:pt>
                <c:pt idx="51">
                  <c:v>0.21875</c:v>
                </c:pt>
                <c:pt idx="52">
                  <c:v>0.21875</c:v>
                </c:pt>
                <c:pt idx="53">
                  <c:v>0.359375</c:v>
                </c:pt>
                <c:pt idx="54">
                  <c:v>0.234375</c:v>
                </c:pt>
                <c:pt idx="55">
                  <c:v>0.25</c:v>
                </c:pt>
                <c:pt idx="56">
                  <c:v>0.28125</c:v>
                </c:pt>
                <c:pt idx="57">
                  <c:v>0.234375</c:v>
                </c:pt>
                <c:pt idx="58">
                  <c:v>0.28125</c:v>
                </c:pt>
                <c:pt idx="59">
                  <c:v>0.3125</c:v>
                </c:pt>
                <c:pt idx="60">
                  <c:v>0.359375</c:v>
                </c:pt>
                <c:pt idx="61">
                  <c:v>0.328125</c:v>
                </c:pt>
                <c:pt idx="62">
                  <c:v>0.3125</c:v>
                </c:pt>
                <c:pt idx="63">
                  <c:v>0.296875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48-4AF9-83A0-7FFDAE0A6C80}"/>
            </c:ext>
          </c:extLst>
        </c:ser>
        <c:ser>
          <c:idx val="2"/>
          <c:order val="2"/>
          <c:tx>
            <c:strRef>
              <c:f>'EXO1'!$E$3</c:f>
              <c:strCache>
                <c:ptCount val="1"/>
                <c:pt idx="0">
                  <c:v>Exo2 avec affichage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'EXO1'!$B$4:$B$109</c:f>
              <c:numCache>
                <c:formatCode>0</c:formatCode>
                <c:ptCount val="106"/>
                <c:pt idx="0">
                  <c:v>25</c:v>
                </c:pt>
                <c:pt idx="1">
                  <c:v>100</c:v>
                </c:pt>
                <c:pt idx="2">
                  <c:v>225</c:v>
                </c:pt>
                <c:pt idx="3">
                  <c:v>400</c:v>
                </c:pt>
                <c:pt idx="4">
                  <c:v>625</c:v>
                </c:pt>
                <c:pt idx="5">
                  <c:v>900</c:v>
                </c:pt>
                <c:pt idx="6">
                  <c:v>1225</c:v>
                </c:pt>
                <c:pt idx="7">
                  <c:v>1600</c:v>
                </c:pt>
                <c:pt idx="8">
                  <c:v>2025</c:v>
                </c:pt>
                <c:pt idx="9">
                  <c:v>2500</c:v>
                </c:pt>
                <c:pt idx="10">
                  <c:v>3025</c:v>
                </c:pt>
                <c:pt idx="11">
                  <c:v>3600</c:v>
                </c:pt>
                <c:pt idx="12">
                  <c:v>4225</c:v>
                </c:pt>
                <c:pt idx="13">
                  <c:v>4900</c:v>
                </c:pt>
                <c:pt idx="14">
                  <c:v>5625</c:v>
                </c:pt>
                <c:pt idx="15">
                  <c:v>6400</c:v>
                </c:pt>
                <c:pt idx="16">
                  <c:v>7225</c:v>
                </c:pt>
                <c:pt idx="17">
                  <c:v>8100</c:v>
                </c:pt>
                <c:pt idx="18">
                  <c:v>9025</c:v>
                </c:pt>
                <c:pt idx="19">
                  <c:v>10000</c:v>
                </c:pt>
                <c:pt idx="20">
                  <c:v>11025</c:v>
                </c:pt>
                <c:pt idx="21">
                  <c:v>12100</c:v>
                </c:pt>
                <c:pt idx="22">
                  <c:v>13225</c:v>
                </c:pt>
                <c:pt idx="23">
                  <c:v>14400</c:v>
                </c:pt>
                <c:pt idx="24">
                  <c:v>15625</c:v>
                </c:pt>
                <c:pt idx="25">
                  <c:v>16900</c:v>
                </c:pt>
                <c:pt idx="26">
                  <c:v>18225</c:v>
                </c:pt>
                <c:pt idx="27">
                  <c:v>19600</c:v>
                </c:pt>
                <c:pt idx="28">
                  <c:v>21025</c:v>
                </c:pt>
                <c:pt idx="29">
                  <c:v>22500</c:v>
                </c:pt>
                <c:pt idx="30">
                  <c:v>24025</c:v>
                </c:pt>
                <c:pt idx="31">
                  <c:v>25600</c:v>
                </c:pt>
                <c:pt idx="32">
                  <c:v>27225</c:v>
                </c:pt>
                <c:pt idx="33">
                  <c:v>28900</c:v>
                </c:pt>
                <c:pt idx="34">
                  <c:v>30625</c:v>
                </c:pt>
                <c:pt idx="35">
                  <c:v>32400</c:v>
                </c:pt>
                <c:pt idx="36">
                  <c:v>34225</c:v>
                </c:pt>
                <c:pt idx="37">
                  <c:v>36100</c:v>
                </c:pt>
                <c:pt idx="38">
                  <c:v>38025</c:v>
                </c:pt>
                <c:pt idx="39">
                  <c:v>40000</c:v>
                </c:pt>
                <c:pt idx="40">
                  <c:v>42025</c:v>
                </c:pt>
                <c:pt idx="41">
                  <c:v>44100</c:v>
                </c:pt>
                <c:pt idx="42">
                  <c:v>46225</c:v>
                </c:pt>
                <c:pt idx="43">
                  <c:v>48400</c:v>
                </c:pt>
                <c:pt idx="44">
                  <c:v>50625</c:v>
                </c:pt>
                <c:pt idx="45">
                  <c:v>52900</c:v>
                </c:pt>
                <c:pt idx="46">
                  <c:v>55225</c:v>
                </c:pt>
                <c:pt idx="47">
                  <c:v>57600</c:v>
                </c:pt>
                <c:pt idx="48">
                  <c:v>60025</c:v>
                </c:pt>
                <c:pt idx="49">
                  <c:v>62500</c:v>
                </c:pt>
                <c:pt idx="50">
                  <c:v>65025</c:v>
                </c:pt>
                <c:pt idx="51">
                  <c:v>67600</c:v>
                </c:pt>
                <c:pt idx="52">
                  <c:v>70225</c:v>
                </c:pt>
                <c:pt idx="53">
                  <c:v>72900</c:v>
                </c:pt>
                <c:pt idx="54">
                  <c:v>75625</c:v>
                </c:pt>
                <c:pt idx="55">
                  <c:v>78400</c:v>
                </c:pt>
                <c:pt idx="56">
                  <c:v>81225</c:v>
                </c:pt>
                <c:pt idx="57">
                  <c:v>84100</c:v>
                </c:pt>
                <c:pt idx="58">
                  <c:v>87025</c:v>
                </c:pt>
                <c:pt idx="59">
                  <c:v>90000</c:v>
                </c:pt>
                <c:pt idx="60">
                  <c:v>93025</c:v>
                </c:pt>
                <c:pt idx="61">
                  <c:v>96100</c:v>
                </c:pt>
                <c:pt idx="62">
                  <c:v>99225</c:v>
                </c:pt>
                <c:pt idx="63">
                  <c:v>102400</c:v>
                </c:pt>
                <c:pt idx="64">
                  <c:v>105625</c:v>
                </c:pt>
                <c:pt idx="65">
                  <c:v>108900</c:v>
                </c:pt>
                <c:pt idx="66">
                  <c:v>112225</c:v>
                </c:pt>
                <c:pt idx="67">
                  <c:v>115600</c:v>
                </c:pt>
                <c:pt idx="68">
                  <c:v>119025</c:v>
                </c:pt>
                <c:pt idx="69">
                  <c:v>122500</c:v>
                </c:pt>
                <c:pt idx="70">
                  <c:v>126025</c:v>
                </c:pt>
                <c:pt idx="71">
                  <c:v>129600</c:v>
                </c:pt>
                <c:pt idx="72">
                  <c:v>133225</c:v>
                </c:pt>
                <c:pt idx="73">
                  <c:v>136900</c:v>
                </c:pt>
                <c:pt idx="74">
                  <c:v>140625</c:v>
                </c:pt>
                <c:pt idx="75">
                  <c:v>144400</c:v>
                </c:pt>
                <c:pt idx="76">
                  <c:v>148225</c:v>
                </c:pt>
                <c:pt idx="77">
                  <c:v>152100</c:v>
                </c:pt>
                <c:pt idx="78">
                  <c:v>156025</c:v>
                </c:pt>
                <c:pt idx="79">
                  <c:v>160000</c:v>
                </c:pt>
                <c:pt idx="80">
                  <c:v>164025</c:v>
                </c:pt>
                <c:pt idx="81">
                  <c:v>168100</c:v>
                </c:pt>
                <c:pt idx="82">
                  <c:v>172225</c:v>
                </c:pt>
                <c:pt idx="83">
                  <c:v>176400</c:v>
                </c:pt>
                <c:pt idx="84">
                  <c:v>180625</c:v>
                </c:pt>
                <c:pt idx="85">
                  <c:v>184900</c:v>
                </c:pt>
                <c:pt idx="86">
                  <c:v>189225</c:v>
                </c:pt>
                <c:pt idx="87">
                  <c:v>193600</c:v>
                </c:pt>
                <c:pt idx="88">
                  <c:v>198025</c:v>
                </c:pt>
                <c:pt idx="89">
                  <c:v>202500</c:v>
                </c:pt>
                <c:pt idx="90">
                  <c:v>207025</c:v>
                </c:pt>
                <c:pt idx="91">
                  <c:v>211600</c:v>
                </c:pt>
                <c:pt idx="92">
                  <c:v>216225</c:v>
                </c:pt>
                <c:pt idx="93">
                  <c:v>220900</c:v>
                </c:pt>
                <c:pt idx="94">
                  <c:v>225625</c:v>
                </c:pt>
                <c:pt idx="95">
                  <c:v>230400</c:v>
                </c:pt>
                <c:pt idx="96">
                  <c:v>235225</c:v>
                </c:pt>
                <c:pt idx="97">
                  <c:v>240100</c:v>
                </c:pt>
                <c:pt idx="98">
                  <c:v>245025</c:v>
                </c:pt>
                <c:pt idx="99">
                  <c:v>250000</c:v>
                </c:pt>
                <c:pt idx="100">
                  <c:v>255025</c:v>
                </c:pt>
                <c:pt idx="101">
                  <c:v>260100</c:v>
                </c:pt>
                <c:pt idx="102">
                  <c:v>265225</c:v>
                </c:pt>
                <c:pt idx="103">
                  <c:v>270400</c:v>
                </c:pt>
                <c:pt idx="104">
                  <c:v>275625</c:v>
                </c:pt>
                <c:pt idx="105">
                  <c:v>280900</c:v>
                </c:pt>
              </c:numCache>
            </c:numRef>
          </c:xVal>
          <c:yVal>
            <c:numRef>
              <c:f>'EXO1'!$E$4:$E$43</c:f>
              <c:numCache>
                <c:formatCode>0.000000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1.5625E-2</c:v>
                </c:pt>
                <c:pt idx="3">
                  <c:v>4.6875E-2</c:v>
                </c:pt>
                <c:pt idx="4">
                  <c:v>3.125E-2</c:v>
                </c:pt>
                <c:pt idx="5">
                  <c:v>4.6875E-2</c:v>
                </c:pt>
                <c:pt idx="6">
                  <c:v>6.25E-2</c:v>
                </c:pt>
                <c:pt idx="7">
                  <c:v>0.109375</c:v>
                </c:pt>
                <c:pt idx="8">
                  <c:v>0.140625</c:v>
                </c:pt>
                <c:pt idx="9">
                  <c:v>0.140625</c:v>
                </c:pt>
                <c:pt idx="10">
                  <c:v>0.109375</c:v>
                </c:pt>
                <c:pt idx="11">
                  <c:v>0.21875</c:v>
                </c:pt>
                <c:pt idx="12">
                  <c:v>0.140625</c:v>
                </c:pt>
                <c:pt idx="13">
                  <c:v>0.234375</c:v>
                </c:pt>
                <c:pt idx="14">
                  <c:v>0.203125</c:v>
                </c:pt>
                <c:pt idx="15">
                  <c:v>0.28125</c:v>
                </c:pt>
                <c:pt idx="16">
                  <c:v>0.1875</c:v>
                </c:pt>
                <c:pt idx="17">
                  <c:v>0.40625</c:v>
                </c:pt>
                <c:pt idx="18">
                  <c:v>0.328125</c:v>
                </c:pt>
                <c:pt idx="19">
                  <c:v>0.28125</c:v>
                </c:pt>
                <c:pt idx="20">
                  <c:v>0.421875</c:v>
                </c:pt>
                <c:pt idx="21">
                  <c:v>0.515625</c:v>
                </c:pt>
                <c:pt idx="22">
                  <c:v>0.40625</c:v>
                </c:pt>
                <c:pt idx="23">
                  <c:v>0.359375</c:v>
                </c:pt>
                <c:pt idx="24">
                  <c:v>0.5625</c:v>
                </c:pt>
                <c:pt idx="25">
                  <c:v>0.484375</c:v>
                </c:pt>
                <c:pt idx="26">
                  <c:v>0.65625</c:v>
                </c:pt>
                <c:pt idx="27">
                  <c:v>0.5625</c:v>
                </c:pt>
                <c:pt idx="28">
                  <c:v>0.46875</c:v>
                </c:pt>
                <c:pt idx="29">
                  <c:v>0.609375</c:v>
                </c:pt>
                <c:pt idx="30">
                  <c:v>0.515625</c:v>
                </c:pt>
                <c:pt idx="31">
                  <c:v>0.578125</c:v>
                </c:pt>
                <c:pt idx="32">
                  <c:v>0.71875</c:v>
                </c:pt>
                <c:pt idx="33">
                  <c:v>0.9375</c:v>
                </c:pt>
                <c:pt idx="34">
                  <c:v>0.75</c:v>
                </c:pt>
                <c:pt idx="35">
                  <c:v>1.171875</c:v>
                </c:pt>
                <c:pt idx="36">
                  <c:v>0.875</c:v>
                </c:pt>
                <c:pt idx="37">
                  <c:v>1.140625</c:v>
                </c:pt>
                <c:pt idx="38">
                  <c:v>1.234375</c:v>
                </c:pt>
                <c:pt idx="39">
                  <c:v>1.0625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48-4AF9-83A0-7FFDAE0A6C80}"/>
            </c:ext>
          </c:extLst>
        </c:ser>
        <c:ser>
          <c:idx val="3"/>
          <c:order val="3"/>
          <c:tx>
            <c:strRef>
              <c:f>'EXO1'!$F$3</c:f>
              <c:strCache>
                <c:ptCount val="1"/>
                <c:pt idx="0">
                  <c:v>Exo2 sans affichage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'EXO1'!$B$4:$B$90</c:f>
              <c:numCache>
                <c:formatCode>0</c:formatCode>
                <c:ptCount val="87"/>
                <c:pt idx="0">
                  <c:v>25</c:v>
                </c:pt>
                <c:pt idx="1">
                  <c:v>100</c:v>
                </c:pt>
                <c:pt idx="2">
                  <c:v>225</c:v>
                </c:pt>
                <c:pt idx="3">
                  <c:v>400</c:v>
                </c:pt>
                <c:pt idx="4">
                  <c:v>625</c:v>
                </c:pt>
                <c:pt idx="5">
                  <c:v>900</c:v>
                </c:pt>
                <c:pt idx="6">
                  <c:v>1225</c:v>
                </c:pt>
                <c:pt idx="7">
                  <c:v>1600</c:v>
                </c:pt>
                <c:pt idx="8">
                  <c:v>2025</c:v>
                </c:pt>
                <c:pt idx="9">
                  <c:v>2500</c:v>
                </c:pt>
                <c:pt idx="10">
                  <c:v>3025</c:v>
                </c:pt>
                <c:pt idx="11">
                  <c:v>3600</c:v>
                </c:pt>
                <c:pt idx="12">
                  <c:v>4225</c:v>
                </c:pt>
                <c:pt idx="13">
                  <c:v>4900</c:v>
                </c:pt>
                <c:pt idx="14">
                  <c:v>5625</c:v>
                </c:pt>
                <c:pt idx="15">
                  <c:v>6400</c:v>
                </c:pt>
                <c:pt idx="16">
                  <c:v>7225</c:v>
                </c:pt>
                <c:pt idx="17">
                  <c:v>8100</c:v>
                </c:pt>
                <c:pt idx="18">
                  <c:v>9025</c:v>
                </c:pt>
                <c:pt idx="19">
                  <c:v>10000</c:v>
                </c:pt>
                <c:pt idx="20">
                  <c:v>11025</c:v>
                </c:pt>
                <c:pt idx="21">
                  <c:v>12100</c:v>
                </c:pt>
                <c:pt idx="22">
                  <c:v>13225</c:v>
                </c:pt>
                <c:pt idx="23">
                  <c:v>14400</c:v>
                </c:pt>
                <c:pt idx="24">
                  <c:v>15625</c:v>
                </c:pt>
                <c:pt idx="25">
                  <c:v>16900</c:v>
                </c:pt>
                <c:pt idx="26">
                  <c:v>18225</c:v>
                </c:pt>
                <c:pt idx="27">
                  <c:v>19600</c:v>
                </c:pt>
                <c:pt idx="28">
                  <c:v>21025</c:v>
                </c:pt>
                <c:pt idx="29">
                  <c:v>22500</c:v>
                </c:pt>
                <c:pt idx="30">
                  <c:v>24025</c:v>
                </c:pt>
                <c:pt idx="31">
                  <c:v>25600</c:v>
                </c:pt>
                <c:pt idx="32">
                  <c:v>27225</c:v>
                </c:pt>
                <c:pt idx="33">
                  <c:v>28900</c:v>
                </c:pt>
                <c:pt idx="34">
                  <c:v>30625</c:v>
                </c:pt>
                <c:pt idx="35">
                  <c:v>32400</c:v>
                </c:pt>
                <c:pt idx="36">
                  <c:v>34225</c:v>
                </c:pt>
                <c:pt idx="37">
                  <c:v>36100</c:v>
                </c:pt>
                <c:pt idx="38">
                  <c:v>38025</c:v>
                </c:pt>
                <c:pt idx="39">
                  <c:v>40000</c:v>
                </c:pt>
                <c:pt idx="40">
                  <c:v>42025</c:v>
                </c:pt>
                <c:pt idx="41">
                  <c:v>44100</c:v>
                </c:pt>
                <c:pt idx="42">
                  <c:v>46225</c:v>
                </c:pt>
                <c:pt idx="43">
                  <c:v>48400</c:v>
                </c:pt>
                <c:pt idx="44">
                  <c:v>50625</c:v>
                </c:pt>
                <c:pt idx="45">
                  <c:v>52900</c:v>
                </c:pt>
                <c:pt idx="46">
                  <c:v>55225</c:v>
                </c:pt>
                <c:pt idx="47">
                  <c:v>57600</c:v>
                </c:pt>
                <c:pt idx="48">
                  <c:v>60025</c:v>
                </c:pt>
                <c:pt idx="49">
                  <c:v>62500</c:v>
                </c:pt>
                <c:pt idx="50">
                  <c:v>65025</c:v>
                </c:pt>
                <c:pt idx="51">
                  <c:v>67600</c:v>
                </c:pt>
                <c:pt idx="52">
                  <c:v>70225</c:v>
                </c:pt>
                <c:pt idx="53">
                  <c:v>72900</c:v>
                </c:pt>
                <c:pt idx="54">
                  <c:v>75625</c:v>
                </c:pt>
                <c:pt idx="55">
                  <c:v>78400</c:v>
                </c:pt>
                <c:pt idx="56">
                  <c:v>81225</c:v>
                </c:pt>
                <c:pt idx="57">
                  <c:v>84100</c:v>
                </c:pt>
                <c:pt idx="58">
                  <c:v>87025</c:v>
                </c:pt>
                <c:pt idx="59">
                  <c:v>90000</c:v>
                </c:pt>
                <c:pt idx="60">
                  <c:v>93025</c:v>
                </c:pt>
                <c:pt idx="61">
                  <c:v>96100</c:v>
                </c:pt>
                <c:pt idx="62">
                  <c:v>99225</c:v>
                </c:pt>
                <c:pt idx="63">
                  <c:v>102400</c:v>
                </c:pt>
                <c:pt idx="64">
                  <c:v>105625</c:v>
                </c:pt>
                <c:pt idx="65">
                  <c:v>108900</c:v>
                </c:pt>
                <c:pt idx="66">
                  <c:v>112225</c:v>
                </c:pt>
                <c:pt idx="67">
                  <c:v>115600</c:v>
                </c:pt>
                <c:pt idx="68">
                  <c:v>119025</c:v>
                </c:pt>
                <c:pt idx="69">
                  <c:v>122500</c:v>
                </c:pt>
                <c:pt idx="70">
                  <c:v>126025</c:v>
                </c:pt>
                <c:pt idx="71">
                  <c:v>129600</c:v>
                </c:pt>
                <c:pt idx="72">
                  <c:v>133225</c:v>
                </c:pt>
                <c:pt idx="73">
                  <c:v>136900</c:v>
                </c:pt>
                <c:pt idx="74">
                  <c:v>140625</c:v>
                </c:pt>
                <c:pt idx="75">
                  <c:v>144400</c:v>
                </c:pt>
                <c:pt idx="76">
                  <c:v>148225</c:v>
                </c:pt>
                <c:pt idx="77">
                  <c:v>152100</c:v>
                </c:pt>
                <c:pt idx="78">
                  <c:v>156025</c:v>
                </c:pt>
                <c:pt idx="79">
                  <c:v>160000</c:v>
                </c:pt>
                <c:pt idx="80">
                  <c:v>164025</c:v>
                </c:pt>
                <c:pt idx="81">
                  <c:v>168100</c:v>
                </c:pt>
                <c:pt idx="82">
                  <c:v>172225</c:v>
                </c:pt>
                <c:pt idx="83">
                  <c:v>176400</c:v>
                </c:pt>
                <c:pt idx="84">
                  <c:v>180625</c:v>
                </c:pt>
                <c:pt idx="85">
                  <c:v>184900</c:v>
                </c:pt>
                <c:pt idx="86">
                  <c:v>189225</c:v>
                </c:pt>
              </c:numCache>
            </c:numRef>
          </c:xVal>
          <c:yVal>
            <c:numRef>
              <c:f>'EXO1'!$F$4:$F$90</c:f>
              <c:numCache>
                <c:formatCode>0.000000</c:formatCode>
                <c:ptCount val="8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1.5625E-2</c:v>
                </c:pt>
                <c:pt idx="7">
                  <c:v>0</c:v>
                </c:pt>
                <c:pt idx="8">
                  <c:v>1.5625E-2</c:v>
                </c:pt>
                <c:pt idx="9">
                  <c:v>1.5625E-2</c:v>
                </c:pt>
                <c:pt idx="10">
                  <c:v>1.5625E-2</c:v>
                </c:pt>
                <c:pt idx="11">
                  <c:v>1.5625E-2</c:v>
                </c:pt>
                <c:pt idx="12">
                  <c:v>3.125E-2</c:v>
                </c:pt>
                <c:pt idx="13">
                  <c:v>1.5625E-2</c:v>
                </c:pt>
                <c:pt idx="14">
                  <c:v>3.125E-2</c:v>
                </c:pt>
                <c:pt idx="15">
                  <c:v>3.125E-2</c:v>
                </c:pt>
                <c:pt idx="16">
                  <c:v>3.125E-2</c:v>
                </c:pt>
                <c:pt idx="17">
                  <c:v>6.25E-2</c:v>
                </c:pt>
                <c:pt idx="18">
                  <c:v>4.6875E-2</c:v>
                </c:pt>
                <c:pt idx="19">
                  <c:v>6.25E-2</c:v>
                </c:pt>
                <c:pt idx="20">
                  <c:v>4.6875E-2</c:v>
                </c:pt>
                <c:pt idx="21">
                  <c:v>9.375E-2</c:v>
                </c:pt>
                <c:pt idx="22">
                  <c:v>4.6875E-2</c:v>
                </c:pt>
                <c:pt idx="23">
                  <c:v>9.375E-2</c:v>
                </c:pt>
                <c:pt idx="24">
                  <c:v>9.375E-2</c:v>
                </c:pt>
                <c:pt idx="25">
                  <c:v>9.375E-2</c:v>
                </c:pt>
                <c:pt idx="26">
                  <c:v>7.8125E-2</c:v>
                </c:pt>
                <c:pt idx="27">
                  <c:v>0.125</c:v>
                </c:pt>
                <c:pt idx="28">
                  <c:v>9.375E-2</c:v>
                </c:pt>
                <c:pt idx="29">
                  <c:v>0.140625</c:v>
                </c:pt>
                <c:pt idx="30">
                  <c:v>0.125</c:v>
                </c:pt>
                <c:pt idx="31">
                  <c:v>0.15625</c:v>
                </c:pt>
                <c:pt idx="32">
                  <c:v>0.1875</c:v>
                </c:pt>
                <c:pt idx="33">
                  <c:v>0.1875</c:v>
                </c:pt>
                <c:pt idx="34">
                  <c:v>0.171875</c:v>
                </c:pt>
                <c:pt idx="35">
                  <c:v>0.25</c:v>
                </c:pt>
                <c:pt idx="36">
                  <c:v>0.203125</c:v>
                </c:pt>
                <c:pt idx="37">
                  <c:v>0.265625</c:v>
                </c:pt>
                <c:pt idx="38">
                  <c:v>0.28125</c:v>
                </c:pt>
                <c:pt idx="39">
                  <c:v>0.21875</c:v>
                </c:pt>
                <c:pt idx="40">
                  <c:v>0.296875</c:v>
                </c:pt>
                <c:pt idx="41">
                  <c:v>0.4375</c:v>
                </c:pt>
                <c:pt idx="42">
                  <c:v>0.40625</c:v>
                </c:pt>
                <c:pt idx="43">
                  <c:v>0.46875</c:v>
                </c:pt>
                <c:pt idx="44">
                  <c:v>0.765625</c:v>
                </c:pt>
                <c:pt idx="45">
                  <c:v>0.453125</c:v>
                </c:pt>
                <c:pt idx="46">
                  <c:v>0.515625</c:v>
                </c:pt>
                <c:pt idx="47">
                  <c:v>0.59375</c:v>
                </c:pt>
                <c:pt idx="48">
                  <c:v>0.59375</c:v>
                </c:pt>
                <c:pt idx="49">
                  <c:v>0.6875</c:v>
                </c:pt>
                <c:pt idx="50">
                  <c:v>0.671875</c:v>
                </c:pt>
                <c:pt idx="51">
                  <c:v>0.828125</c:v>
                </c:pt>
                <c:pt idx="52">
                  <c:v>0.875</c:v>
                </c:pt>
                <c:pt idx="53">
                  <c:v>1.546875</c:v>
                </c:pt>
                <c:pt idx="54">
                  <c:v>0.625</c:v>
                </c:pt>
                <c:pt idx="55">
                  <c:v>0.578125</c:v>
                </c:pt>
                <c:pt idx="56">
                  <c:v>0.796875</c:v>
                </c:pt>
                <c:pt idx="57">
                  <c:v>0.703125</c:v>
                </c:pt>
                <c:pt idx="58">
                  <c:v>0.96875</c:v>
                </c:pt>
                <c:pt idx="59">
                  <c:v>1.171875</c:v>
                </c:pt>
                <c:pt idx="60">
                  <c:v>1.140625</c:v>
                </c:pt>
                <c:pt idx="61">
                  <c:v>1</c:v>
                </c:pt>
                <c:pt idx="62">
                  <c:v>0.84375</c:v>
                </c:pt>
                <c:pt idx="63">
                  <c:v>0.78125</c:v>
                </c:pt>
                <c:pt idx="64">
                  <c:v>1.3125</c:v>
                </c:pt>
                <c:pt idx="65">
                  <c:v>1.0625</c:v>
                </c:pt>
                <c:pt idx="66">
                  <c:v>1.125</c:v>
                </c:pt>
                <c:pt idx="67">
                  <c:v>1.703125</c:v>
                </c:pt>
                <c:pt idx="68">
                  <c:v>2.03125</c:v>
                </c:pt>
                <c:pt idx="69">
                  <c:v>2.15625</c:v>
                </c:pt>
                <c:pt idx="70">
                  <c:v>2.34375</c:v>
                </c:pt>
                <c:pt idx="71">
                  <c:v>1.984375</c:v>
                </c:pt>
                <c:pt idx="72">
                  <c:v>2.6875</c:v>
                </c:pt>
                <c:pt idx="73">
                  <c:v>2.109375</c:v>
                </c:pt>
                <c:pt idx="74">
                  <c:v>1.9375</c:v>
                </c:pt>
                <c:pt idx="75">
                  <c:v>3.84375</c:v>
                </c:pt>
                <c:pt idx="76">
                  <c:v>2.578125</c:v>
                </c:pt>
                <c:pt idx="77">
                  <c:v>2.234375</c:v>
                </c:pt>
                <c:pt idx="78">
                  <c:v>2.84375</c:v>
                </c:pt>
                <c:pt idx="79">
                  <c:v>3.53125</c:v>
                </c:pt>
                <c:pt idx="80">
                  <c:v>3.5625</c:v>
                </c:pt>
                <c:pt idx="81">
                  <c:v>3.21875</c:v>
                </c:pt>
                <c:pt idx="82">
                  <c:v>3.015625</c:v>
                </c:pt>
                <c:pt idx="83">
                  <c:v>3.03125</c:v>
                </c:pt>
                <c:pt idx="84">
                  <c:v>3.109375</c:v>
                </c:pt>
                <c:pt idx="85">
                  <c:v>3.40625</c:v>
                </c:pt>
                <c:pt idx="86">
                  <c:v>3.3125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448-4AF9-83A0-7FFDAE0A6C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010512"/>
        <c:axId val="385113712"/>
      </c:scatterChart>
      <c:valAx>
        <c:axId val="392010512"/>
        <c:scaling>
          <c:orientation val="minMax"/>
          <c:max val="18922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/>
                  <a:t>Nombre de cases</a:t>
                </a:r>
                <a:r>
                  <a:rPr lang="fr-FR" sz="1800" baseline="0"/>
                  <a:t> (dim*dim)</a:t>
                </a:r>
                <a:endParaRPr lang="fr-FR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5113712"/>
        <c:crosses val="autoZero"/>
        <c:crossBetween val="midCat"/>
      </c:valAx>
      <c:valAx>
        <c:axId val="38511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 dirty="0"/>
                  <a:t>Temps d'exécution (s)</a:t>
                </a:r>
              </a:p>
            </c:rich>
          </c:tx>
          <c:layout>
            <c:manualLayout>
              <c:xMode val="edge"/>
              <c:yMode val="edge"/>
              <c:x val="2.1613390686819736E-2"/>
              <c:y val="0.221646424416904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20105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865856489776909"/>
          <c:y val="0.83892110187787283"/>
          <c:w val="0.5653632830665537"/>
          <c:h val="0.146173748275491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 dirty="0"/>
              <a:t>Temps d'exécution en fonction de la dimension de la grille </a:t>
            </a:r>
          </a:p>
          <a:p>
            <a:pPr>
              <a:defRPr sz="2000"/>
            </a:pPr>
            <a:r>
              <a:rPr lang="fr-FR" sz="2000" dirty="0"/>
              <a:t>(sans affichage)</a:t>
            </a:r>
          </a:p>
        </c:rich>
      </c:tx>
      <c:layout>
        <c:manualLayout>
          <c:xMode val="edge"/>
          <c:yMode val="edge"/>
          <c:x val="0.19058216834129676"/>
          <c:y val="2.77656001472270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strRef>
              <c:f>'EXO1'!$D$3</c:f>
              <c:strCache>
                <c:ptCount val="1"/>
                <c:pt idx="0">
                  <c:v>Exo1 sans affichage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'EXO1'!$D$4:$D$67</c:f>
              <c:numCache>
                <c:formatCode>0.000000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1.5625E-2</c:v>
                </c:pt>
                <c:pt idx="9">
                  <c:v>0</c:v>
                </c:pt>
                <c:pt idx="10">
                  <c:v>1.5625E-2</c:v>
                </c:pt>
                <c:pt idx="11">
                  <c:v>1.5625E-2</c:v>
                </c:pt>
                <c:pt idx="12">
                  <c:v>1.5625E-2</c:v>
                </c:pt>
                <c:pt idx="13">
                  <c:v>1.5625E-2</c:v>
                </c:pt>
                <c:pt idx="14">
                  <c:v>1.5625E-2</c:v>
                </c:pt>
                <c:pt idx="15">
                  <c:v>1.5625E-2</c:v>
                </c:pt>
                <c:pt idx="16">
                  <c:v>3.125E-2</c:v>
                </c:pt>
                <c:pt idx="17">
                  <c:v>1.5625E-2</c:v>
                </c:pt>
                <c:pt idx="18">
                  <c:v>3.125E-2</c:v>
                </c:pt>
                <c:pt idx="19">
                  <c:v>3.125E-2</c:v>
                </c:pt>
                <c:pt idx="20">
                  <c:v>3.125E-2</c:v>
                </c:pt>
                <c:pt idx="21">
                  <c:v>3.125E-2</c:v>
                </c:pt>
                <c:pt idx="22">
                  <c:v>3.125E-2</c:v>
                </c:pt>
                <c:pt idx="23">
                  <c:v>4.6875E-2</c:v>
                </c:pt>
                <c:pt idx="24">
                  <c:v>4.6875E-2</c:v>
                </c:pt>
                <c:pt idx="25">
                  <c:v>4.6875E-2</c:v>
                </c:pt>
                <c:pt idx="26">
                  <c:v>3.125E-2</c:v>
                </c:pt>
                <c:pt idx="27">
                  <c:v>6.25E-2</c:v>
                </c:pt>
                <c:pt idx="28">
                  <c:v>3.125E-2</c:v>
                </c:pt>
                <c:pt idx="29">
                  <c:v>9.375E-2</c:v>
                </c:pt>
                <c:pt idx="30">
                  <c:v>7.8125E-2</c:v>
                </c:pt>
                <c:pt idx="31">
                  <c:v>4.6875E-2</c:v>
                </c:pt>
                <c:pt idx="32">
                  <c:v>9.375E-2</c:v>
                </c:pt>
                <c:pt idx="33">
                  <c:v>9.375E-2</c:v>
                </c:pt>
                <c:pt idx="34">
                  <c:v>6.25E-2</c:v>
                </c:pt>
                <c:pt idx="35">
                  <c:v>0.125</c:v>
                </c:pt>
                <c:pt idx="36">
                  <c:v>7.8125E-2</c:v>
                </c:pt>
                <c:pt idx="37">
                  <c:v>0.125</c:v>
                </c:pt>
                <c:pt idx="38">
                  <c:v>9.375E-2</c:v>
                </c:pt>
                <c:pt idx="39">
                  <c:v>9.375E-2</c:v>
                </c:pt>
                <c:pt idx="40">
                  <c:v>0.140625</c:v>
                </c:pt>
                <c:pt idx="41">
                  <c:v>0.15625</c:v>
                </c:pt>
                <c:pt idx="42">
                  <c:v>0.125</c:v>
                </c:pt>
                <c:pt idx="43">
                  <c:v>0.15625</c:v>
                </c:pt>
                <c:pt idx="44">
                  <c:v>0.21875</c:v>
                </c:pt>
                <c:pt idx="45">
                  <c:v>0.125</c:v>
                </c:pt>
                <c:pt idx="46">
                  <c:v>0.1875</c:v>
                </c:pt>
                <c:pt idx="47">
                  <c:v>0.171875</c:v>
                </c:pt>
                <c:pt idx="48">
                  <c:v>0.171875</c:v>
                </c:pt>
                <c:pt idx="49">
                  <c:v>0.1875</c:v>
                </c:pt>
                <c:pt idx="50">
                  <c:v>0.171875</c:v>
                </c:pt>
                <c:pt idx="51">
                  <c:v>0.21875</c:v>
                </c:pt>
                <c:pt idx="52">
                  <c:v>0.21875</c:v>
                </c:pt>
                <c:pt idx="53">
                  <c:v>0.359375</c:v>
                </c:pt>
                <c:pt idx="54">
                  <c:v>0.234375</c:v>
                </c:pt>
                <c:pt idx="55">
                  <c:v>0.25</c:v>
                </c:pt>
                <c:pt idx="56">
                  <c:v>0.28125</c:v>
                </c:pt>
                <c:pt idx="57">
                  <c:v>0.234375</c:v>
                </c:pt>
                <c:pt idx="58">
                  <c:v>0.28125</c:v>
                </c:pt>
                <c:pt idx="59">
                  <c:v>0.3125</c:v>
                </c:pt>
                <c:pt idx="60">
                  <c:v>0.359375</c:v>
                </c:pt>
                <c:pt idx="61">
                  <c:v>0.328125</c:v>
                </c:pt>
                <c:pt idx="62">
                  <c:v>0.3125</c:v>
                </c:pt>
                <c:pt idx="63">
                  <c:v>0.296875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0-35D0-44F9-BF9F-63D56F14801A}"/>
            </c:ext>
          </c:extLst>
        </c:ser>
        <c:ser>
          <c:idx val="0"/>
          <c:order val="1"/>
          <c:tx>
            <c:strRef>
              <c:f>'EXO1'!$V$3</c:f>
              <c:strCache>
                <c:ptCount val="1"/>
                <c:pt idx="0">
                  <c:v>Exo2 sans affichage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'EXO1'!$B$4:$B$203</c:f>
              <c:numCache>
                <c:formatCode>0</c:formatCode>
                <c:ptCount val="200"/>
                <c:pt idx="0">
                  <c:v>25</c:v>
                </c:pt>
                <c:pt idx="1">
                  <c:v>100</c:v>
                </c:pt>
                <c:pt idx="2">
                  <c:v>225</c:v>
                </c:pt>
                <c:pt idx="3">
                  <c:v>400</c:v>
                </c:pt>
                <c:pt idx="4">
                  <c:v>625</c:v>
                </c:pt>
                <c:pt idx="5">
                  <c:v>900</c:v>
                </c:pt>
                <c:pt idx="6">
                  <c:v>1225</c:v>
                </c:pt>
                <c:pt idx="7">
                  <c:v>1600</c:v>
                </c:pt>
                <c:pt idx="8">
                  <c:v>2025</c:v>
                </c:pt>
                <c:pt idx="9">
                  <c:v>2500</c:v>
                </c:pt>
                <c:pt idx="10">
                  <c:v>3025</c:v>
                </c:pt>
                <c:pt idx="11">
                  <c:v>3600</c:v>
                </c:pt>
                <c:pt idx="12">
                  <c:v>4225</c:v>
                </c:pt>
                <c:pt idx="13">
                  <c:v>4900</c:v>
                </c:pt>
                <c:pt idx="14">
                  <c:v>5625</c:v>
                </c:pt>
                <c:pt idx="15">
                  <c:v>6400</c:v>
                </c:pt>
                <c:pt idx="16">
                  <c:v>7225</c:v>
                </c:pt>
                <c:pt idx="17">
                  <c:v>8100</c:v>
                </c:pt>
                <c:pt idx="18">
                  <c:v>9025</c:v>
                </c:pt>
                <c:pt idx="19">
                  <c:v>10000</c:v>
                </c:pt>
                <c:pt idx="20">
                  <c:v>11025</c:v>
                </c:pt>
                <c:pt idx="21">
                  <c:v>12100</c:v>
                </c:pt>
                <c:pt idx="22">
                  <c:v>13225</c:v>
                </c:pt>
                <c:pt idx="23">
                  <c:v>14400</c:v>
                </c:pt>
                <c:pt idx="24">
                  <c:v>15625</c:v>
                </c:pt>
                <c:pt idx="25">
                  <c:v>16900</c:v>
                </c:pt>
                <c:pt idx="26">
                  <c:v>18225</c:v>
                </c:pt>
                <c:pt idx="27">
                  <c:v>19600</c:v>
                </c:pt>
                <c:pt idx="28">
                  <c:v>21025</c:v>
                </c:pt>
                <c:pt idx="29">
                  <c:v>22500</c:v>
                </c:pt>
                <c:pt idx="30">
                  <c:v>24025</c:v>
                </c:pt>
                <c:pt idx="31">
                  <c:v>25600</c:v>
                </c:pt>
                <c:pt idx="32">
                  <c:v>27225</c:v>
                </c:pt>
                <c:pt idx="33">
                  <c:v>28900</c:v>
                </c:pt>
                <c:pt idx="34">
                  <c:v>30625</c:v>
                </c:pt>
                <c:pt idx="35">
                  <c:v>32400</c:v>
                </c:pt>
                <c:pt idx="36">
                  <c:v>34225</c:v>
                </c:pt>
                <c:pt idx="37">
                  <c:v>36100</c:v>
                </c:pt>
                <c:pt idx="38">
                  <c:v>38025</c:v>
                </c:pt>
                <c:pt idx="39">
                  <c:v>40000</c:v>
                </c:pt>
                <c:pt idx="40">
                  <c:v>42025</c:v>
                </c:pt>
                <c:pt idx="41">
                  <c:v>44100</c:v>
                </c:pt>
                <c:pt idx="42">
                  <c:v>46225</c:v>
                </c:pt>
                <c:pt idx="43">
                  <c:v>48400</c:v>
                </c:pt>
                <c:pt idx="44">
                  <c:v>50625</c:v>
                </c:pt>
                <c:pt idx="45">
                  <c:v>52900</c:v>
                </c:pt>
                <c:pt idx="46">
                  <c:v>55225</c:v>
                </c:pt>
                <c:pt idx="47">
                  <c:v>57600</c:v>
                </c:pt>
                <c:pt idx="48">
                  <c:v>60025</c:v>
                </c:pt>
                <c:pt idx="49">
                  <c:v>62500</c:v>
                </c:pt>
                <c:pt idx="50">
                  <c:v>65025</c:v>
                </c:pt>
                <c:pt idx="51">
                  <c:v>67600</c:v>
                </c:pt>
                <c:pt idx="52">
                  <c:v>70225</c:v>
                </c:pt>
                <c:pt idx="53">
                  <c:v>72900</c:v>
                </c:pt>
                <c:pt idx="54">
                  <c:v>75625</c:v>
                </c:pt>
                <c:pt idx="55">
                  <c:v>78400</c:v>
                </c:pt>
                <c:pt idx="56">
                  <c:v>81225</c:v>
                </c:pt>
                <c:pt idx="57">
                  <c:v>84100</c:v>
                </c:pt>
                <c:pt idx="58">
                  <c:v>87025</c:v>
                </c:pt>
                <c:pt idx="59">
                  <c:v>90000</c:v>
                </c:pt>
                <c:pt idx="60">
                  <c:v>93025</c:v>
                </c:pt>
                <c:pt idx="61">
                  <c:v>96100</c:v>
                </c:pt>
                <c:pt idx="62">
                  <c:v>99225</c:v>
                </c:pt>
                <c:pt idx="63">
                  <c:v>102400</c:v>
                </c:pt>
                <c:pt idx="64">
                  <c:v>105625</c:v>
                </c:pt>
                <c:pt idx="65">
                  <c:v>108900</c:v>
                </c:pt>
                <c:pt idx="66">
                  <c:v>112225</c:v>
                </c:pt>
                <c:pt idx="67">
                  <c:v>115600</c:v>
                </c:pt>
                <c:pt idx="68">
                  <c:v>119025</c:v>
                </c:pt>
                <c:pt idx="69">
                  <c:v>122500</c:v>
                </c:pt>
                <c:pt idx="70">
                  <c:v>126025</c:v>
                </c:pt>
                <c:pt idx="71">
                  <c:v>129600</c:v>
                </c:pt>
                <c:pt idx="72">
                  <c:v>133225</c:v>
                </c:pt>
                <c:pt idx="73">
                  <c:v>136900</c:v>
                </c:pt>
                <c:pt idx="74">
                  <c:v>140625</c:v>
                </c:pt>
                <c:pt idx="75">
                  <c:v>144400</c:v>
                </c:pt>
                <c:pt idx="76">
                  <c:v>148225</c:v>
                </c:pt>
                <c:pt idx="77">
                  <c:v>152100</c:v>
                </c:pt>
                <c:pt idx="78">
                  <c:v>156025</c:v>
                </c:pt>
                <c:pt idx="79">
                  <c:v>160000</c:v>
                </c:pt>
                <c:pt idx="80">
                  <c:v>164025</c:v>
                </c:pt>
                <c:pt idx="81">
                  <c:v>168100</c:v>
                </c:pt>
                <c:pt idx="82">
                  <c:v>172225</c:v>
                </c:pt>
                <c:pt idx="83">
                  <c:v>176400</c:v>
                </c:pt>
                <c:pt idx="84">
                  <c:v>180625</c:v>
                </c:pt>
                <c:pt idx="85">
                  <c:v>184900</c:v>
                </c:pt>
                <c:pt idx="86">
                  <c:v>189225</c:v>
                </c:pt>
                <c:pt idx="87">
                  <c:v>193600</c:v>
                </c:pt>
                <c:pt idx="88">
                  <c:v>198025</c:v>
                </c:pt>
                <c:pt idx="89">
                  <c:v>202500</c:v>
                </c:pt>
                <c:pt idx="90">
                  <c:v>207025</c:v>
                </c:pt>
                <c:pt idx="91">
                  <c:v>211600</c:v>
                </c:pt>
                <c:pt idx="92">
                  <c:v>216225</c:v>
                </c:pt>
                <c:pt idx="93">
                  <c:v>220900</c:v>
                </c:pt>
                <c:pt idx="94">
                  <c:v>225625</c:v>
                </c:pt>
                <c:pt idx="95">
                  <c:v>230400</c:v>
                </c:pt>
                <c:pt idx="96">
                  <c:v>235225</c:v>
                </c:pt>
                <c:pt idx="97">
                  <c:v>240100</c:v>
                </c:pt>
                <c:pt idx="98">
                  <c:v>245025</c:v>
                </c:pt>
                <c:pt idx="99">
                  <c:v>250000</c:v>
                </c:pt>
                <c:pt idx="100">
                  <c:v>255025</c:v>
                </c:pt>
                <c:pt idx="101">
                  <c:v>260100</c:v>
                </c:pt>
                <c:pt idx="102">
                  <c:v>265225</c:v>
                </c:pt>
                <c:pt idx="103">
                  <c:v>270400</c:v>
                </c:pt>
                <c:pt idx="104">
                  <c:v>275625</c:v>
                </c:pt>
                <c:pt idx="105">
                  <c:v>280900</c:v>
                </c:pt>
                <c:pt idx="106">
                  <c:v>286225</c:v>
                </c:pt>
                <c:pt idx="107">
                  <c:v>291600</c:v>
                </c:pt>
                <c:pt idx="108">
                  <c:v>297025</c:v>
                </c:pt>
                <c:pt idx="109">
                  <c:v>302500</c:v>
                </c:pt>
                <c:pt idx="110">
                  <c:v>308025</c:v>
                </c:pt>
                <c:pt idx="111">
                  <c:v>313600</c:v>
                </c:pt>
                <c:pt idx="112">
                  <c:v>319225</c:v>
                </c:pt>
                <c:pt idx="113">
                  <c:v>324900</c:v>
                </c:pt>
                <c:pt idx="114">
                  <c:v>330625</c:v>
                </c:pt>
                <c:pt idx="115">
                  <c:v>336400</c:v>
                </c:pt>
                <c:pt idx="116">
                  <c:v>342225</c:v>
                </c:pt>
                <c:pt idx="117">
                  <c:v>348100</c:v>
                </c:pt>
                <c:pt idx="118">
                  <c:v>354025</c:v>
                </c:pt>
                <c:pt idx="119">
                  <c:v>360000</c:v>
                </c:pt>
                <c:pt idx="120">
                  <c:v>366025</c:v>
                </c:pt>
                <c:pt idx="121">
                  <c:v>372100</c:v>
                </c:pt>
                <c:pt idx="122">
                  <c:v>378225</c:v>
                </c:pt>
                <c:pt idx="123">
                  <c:v>384400</c:v>
                </c:pt>
                <c:pt idx="124">
                  <c:v>390625</c:v>
                </c:pt>
                <c:pt idx="125">
                  <c:v>396900</c:v>
                </c:pt>
                <c:pt idx="126">
                  <c:v>403225</c:v>
                </c:pt>
                <c:pt idx="127">
                  <c:v>409600</c:v>
                </c:pt>
                <c:pt idx="128">
                  <c:v>416025</c:v>
                </c:pt>
                <c:pt idx="129">
                  <c:v>422500</c:v>
                </c:pt>
                <c:pt idx="130">
                  <c:v>429025</c:v>
                </c:pt>
                <c:pt idx="131">
                  <c:v>435600</c:v>
                </c:pt>
                <c:pt idx="132">
                  <c:v>442225</c:v>
                </c:pt>
                <c:pt idx="133">
                  <c:v>448900</c:v>
                </c:pt>
                <c:pt idx="134">
                  <c:v>455625</c:v>
                </c:pt>
                <c:pt idx="135">
                  <c:v>462400</c:v>
                </c:pt>
                <c:pt idx="136">
                  <c:v>469225</c:v>
                </c:pt>
                <c:pt idx="137">
                  <c:v>476100</c:v>
                </c:pt>
                <c:pt idx="138">
                  <c:v>483025</c:v>
                </c:pt>
                <c:pt idx="139">
                  <c:v>490000</c:v>
                </c:pt>
                <c:pt idx="140">
                  <c:v>497025</c:v>
                </c:pt>
                <c:pt idx="141">
                  <c:v>504100</c:v>
                </c:pt>
                <c:pt idx="142">
                  <c:v>511225</c:v>
                </c:pt>
                <c:pt idx="143">
                  <c:v>518400</c:v>
                </c:pt>
                <c:pt idx="144">
                  <c:v>525625</c:v>
                </c:pt>
                <c:pt idx="145">
                  <c:v>532900</c:v>
                </c:pt>
                <c:pt idx="146">
                  <c:v>540225</c:v>
                </c:pt>
                <c:pt idx="147">
                  <c:v>547600</c:v>
                </c:pt>
                <c:pt idx="148">
                  <c:v>555025</c:v>
                </c:pt>
                <c:pt idx="149">
                  <c:v>562500</c:v>
                </c:pt>
                <c:pt idx="150">
                  <c:v>570025</c:v>
                </c:pt>
                <c:pt idx="151">
                  <c:v>577600</c:v>
                </c:pt>
                <c:pt idx="152">
                  <c:v>585225</c:v>
                </c:pt>
                <c:pt idx="153">
                  <c:v>592900</c:v>
                </c:pt>
                <c:pt idx="154">
                  <c:v>600625</c:v>
                </c:pt>
                <c:pt idx="155">
                  <c:v>608400</c:v>
                </c:pt>
                <c:pt idx="156">
                  <c:v>616225</c:v>
                </c:pt>
                <c:pt idx="157">
                  <c:v>624100</c:v>
                </c:pt>
                <c:pt idx="158">
                  <c:v>632025</c:v>
                </c:pt>
                <c:pt idx="159">
                  <c:v>640000</c:v>
                </c:pt>
                <c:pt idx="160">
                  <c:v>648025</c:v>
                </c:pt>
                <c:pt idx="161">
                  <c:v>656100</c:v>
                </c:pt>
                <c:pt idx="162">
                  <c:v>664225</c:v>
                </c:pt>
                <c:pt idx="163">
                  <c:v>672400</c:v>
                </c:pt>
                <c:pt idx="164">
                  <c:v>680625</c:v>
                </c:pt>
                <c:pt idx="165">
                  <c:v>688900</c:v>
                </c:pt>
                <c:pt idx="166">
                  <c:v>697225</c:v>
                </c:pt>
                <c:pt idx="167">
                  <c:v>705600</c:v>
                </c:pt>
                <c:pt idx="168">
                  <c:v>714025</c:v>
                </c:pt>
                <c:pt idx="169">
                  <c:v>722500</c:v>
                </c:pt>
                <c:pt idx="170">
                  <c:v>731025</c:v>
                </c:pt>
                <c:pt idx="171">
                  <c:v>739600</c:v>
                </c:pt>
                <c:pt idx="172">
                  <c:v>748225</c:v>
                </c:pt>
                <c:pt idx="173">
                  <c:v>756900</c:v>
                </c:pt>
                <c:pt idx="174">
                  <c:v>765625</c:v>
                </c:pt>
                <c:pt idx="175">
                  <c:v>774400</c:v>
                </c:pt>
                <c:pt idx="176">
                  <c:v>783225</c:v>
                </c:pt>
                <c:pt idx="177">
                  <c:v>792100</c:v>
                </c:pt>
                <c:pt idx="178">
                  <c:v>801025</c:v>
                </c:pt>
                <c:pt idx="179">
                  <c:v>810000</c:v>
                </c:pt>
                <c:pt idx="180">
                  <c:v>819025</c:v>
                </c:pt>
                <c:pt idx="181">
                  <c:v>828100</c:v>
                </c:pt>
                <c:pt idx="182">
                  <c:v>837225</c:v>
                </c:pt>
                <c:pt idx="183">
                  <c:v>846400</c:v>
                </c:pt>
                <c:pt idx="184">
                  <c:v>855625</c:v>
                </c:pt>
                <c:pt idx="185">
                  <c:v>864900</c:v>
                </c:pt>
                <c:pt idx="186">
                  <c:v>874225</c:v>
                </c:pt>
                <c:pt idx="187">
                  <c:v>883600</c:v>
                </c:pt>
                <c:pt idx="188">
                  <c:v>893025</c:v>
                </c:pt>
                <c:pt idx="189">
                  <c:v>902500</c:v>
                </c:pt>
                <c:pt idx="190">
                  <c:v>912025</c:v>
                </c:pt>
                <c:pt idx="191">
                  <c:v>921600</c:v>
                </c:pt>
                <c:pt idx="192">
                  <c:v>931225</c:v>
                </c:pt>
                <c:pt idx="193">
                  <c:v>940900</c:v>
                </c:pt>
                <c:pt idx="194">
                  <c:v>950625</c:v>
                </c:pt>
                <c:pt idx="195">
                  <c:v>960400</c:v>
                </c:pt>
                <c:pt idx="196">
                  <c:v>970225</c:v>
                </c:pt>
                <c:pt idx="197">
                  <c:v>980100</c:v>
                </c:pt>
                <c:pt idx="198">
                  <c:v>990025</c:v>
                </c:pt>
                <c:pt idx="199">
                  <c:v>1000000</c:v>
                </c:pt>
              </c:numCache>
            </c:numRef>
          </c:xVal>
          <c:yVal>
            <c:numRef>
              <c:f>'EXO1'!$F$4:$F$203</c:f>
              <c:numCache>
                <c:formatCode>0.000000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1.5625E-2</c:v>
                </c:pt>
                <c:pt idx="7">
                  <c:v>0</c:v>
                </c:pt>
                <c:pt idx="8">
                  <c:v>1.5625E-2</c:v>
                </c:pt>
                <c:pt idx="9">
                  <c:v>1.5625E-2</c:v>
                </c:pt>
                <c:pt idx="10">
                  <c:v>1.5625E-2</c:v>
                </c:pt>
                <c:pt idx="11">
                  <c:v>1.5625E-2</c:v>
                </c:pt>
                <c:pt idx="12">
                  <c:v>3.125E-2</c:v>
                </c:pt>
                <c:pt idx="13">
                  <c:v>1.5625E-2</c:v>
                </c:pt>
                <c:pt idx="14">
                  <c:v>3.125E-2</c:v>
                </c:pt>
                <c:pt idx="15">
                  <c:v>3.125E-2</c:v>
                </c:pt>
                <c:pt idx="16">
                  <c:v>3.125E-2</c:v>
                </c:pt>
                <c:pt idx="17">
                  <c:v>6.25E-2</c:v>
                </c:pt>
                <c:pt idx="18">
                  <c:v>4.6875E-2</c:v>
                </c:pt>
                <c:pt idx="19">
                  <c:v>6.25E-2</c:v>
                </c:pt>
                <c:pt idx="20">
                  <c:v>4.6875E-2</c:v>
                </c:pt>
                <c:pt idx="21">
                  <c:v>9.375E-2</c:v>
                </c:pt>
                <c:pt idx="22">
                  <c:v>4.6875E-2</c:v>
                </c:pt>
                <c:pt idx="23">
                  <c:v>9.375E-2</c:v>
                </c:pt>
                <c:pt idx="24">
                  <c:v>9.375E-2</c:v>
                </c:pt>
                <c:pt idx="25">
                  <c:v>9.375E-2</c:v>
                </c:pt>
                <c:pt idx="26">
                  <c:v>7.8125E-2</c:v>
                </c:pt>
                <c:pt idx="27">
                  <c:v>0.125</c:v>
                </c:pt>
                <c:pt idx="28">
                  <c:v>9.375E-2</c:v>
                </c:pt>
                <c:pt idx="29">
                  <c:v>0.140625</c:v>
                </c:pt>
                <c:pt idx="30">
                  <c:v>0.125</c:v>
                </c:pt>
                <c:pt idx="31">
                  <c:v>0.15625</c:v>
                </c:pt>
                <c:pt idx="32">
                  <c:v>0.1875</c:v>
                </c:pt>
                <c:pt idx="33">
                  <c:v>0.1875</c:v>
                </c:pt>
                <c:pt idx="34">
                  <c:v>0.171875</c:v>
                </c:pt>
                <c:pt idx="35">
                  <c:v>0.25</c:v>
                </c:pt>
                <c:pt idx="36">
                  <c:v>0.203125</c:v>
                </c:pt>
                <c:pt idx="37">
                  <c:v>0.265625</c:v>
                </c:pt>
                <c:pt idx="38">
                  <c:v>0.28125</c:v>
                </c:pt>
                <c:pt idx="39">
                  <c:v>0.21875</c:v>
                </c:pt>
                <c:pt idx="40">
                  <c:v>0.296875</c:v>
                </c:pt>
                <c:pt idx="41">
                  <c:v>0.4375</c:v>
                </c:pt>
                <c:pt idx="42">
                  <c:v>0.40625</c:v>
                </c:pt>
                <c:pt idx="43">
                  <c:v>0.46875</c:v>
                </c:pt>
                <c:pt idx="44">
                  <c:v>0.765625</c:v>
                </c:pt>
                <c:pt idx="45">
                  <c:v>0.453125</c:v>
                </c:pt>
                <c:pt idx="46">
                  <c:v>0.515625</c:v>
                </c:pt>
                <c:pt idx="47">
                  <c:v>0.59375</c:v>
                </c:pt>
                <c:pt idx="48">
                  <c:v>0.59375</c:v>
                </c:pt>
                <c:pt idx="49">
                  <c:v>0.6875</c:v>
                </c:pt>
                <c:pt idx="50">
                  <c:v>0.671875</c:v>
                </c:pt>
                <c:pt idx="51">
                  <c:v>0.828125</c:v>
                </c:pt>
                <c:pt idx="52">
                  <c:v>0.875</c:v>
                </c:pt>
                <c:pt idx="53">
                  <c:v>1.546875</c:v>
                </c:pt>
                <c:pt idx="54">
                  <c:v>0.625</c:v>
                </c:pt>
                <c:pt idx="55">
                  <c:v>0.578125</c:v>
                </c:pt>
                <c:pt idx="56">
                  <c:v>0.796875</c:v>
                </c:pt>
                <c:pt idx="57">
                  <c:v>0.703125</c:v>
                </c:pt>
                <c:pt idx="58">
                  <c:v>0.96875</c:v>
                </c:pt>
                <c:pt idx="59">
                  <c:v>1.171875</c:v>
                </c:pt>
                <c:pt idx="60">
                  <c:v>1.140625</c:v>
                </c:pt>
                <c:pt idx="61">
                  <c:v>1</c:v>
                </c:pt>
                <c:pt idx="62">
                  <c:v>0.84375</c:v>
                </c:pt>
                <c:pt idx="63">
                  <c:v>0.78125</c:v>
                </c:pt>
                <c:pt idx="64">
                  <c:v>1.3125</c:v>
                </c:pt>
                <c:pt idx="65">
                  <c:v>1.0625</c:v>
                </c:pt>
                <c:pt idx="66">
                  <c:v>1.125</c:v>
                </c:pt>
                <c:pt idx="67">
                  <c:v>1.703125</c:v>
                </c:pt>
                <c:pt idx="68">
                  <c:v>2.03125</c:v>
                </c:pt>
                <c:pt idx="69">
                  <c:v>2.15625</c:v>
                </c:pt>
                <c:pt idx="70">
                  <c:v>2.34375</c:v>
                </c:pt>
                <c:pt idx="71">
                  <c:v>1.984375</c:v>
                </c:pt>
                <c:pt idx="72">
                  <c:v>2.6875</c:v>
                </c:pt>
                <c:pt idx="73">
                  <c:v>2.109375</c:v>
                </c:pt>
                <c:pt idx="74">
                  <c:v>1.9375</c:v>
                </c:pt>
                <c:pt idx="75">
                  <c:v>3.84375</c:v>
                </c:pt>
                <c:pt idx="76">
                  <c:v>2.578125</c:v>
                </c:pt>
                <c:pt idx="77">
                  <c:v>2.234375</c:v>
                </c:pt>
                <c:pt idx="78">
                  <c:v>2.84375</c:v>
                </c:pt>
                <c:pt idx="79">
                  <c:v>3.53125</c:v>
                </c:pt>
                <c:pt idx="80">
                  <c:v>3.5625</c:v>
                </c:pt>
                <c:pt idx="81">
                  <c:v>3.21875</c:v>
                </c:pt>
                <c:pt idx="82">
                  <c:v>3.015625</c:v>
                </c:pt>
                <c:pt idx="83">
                  <c:v>3.03125</c:v>
                </c:pt>
                <c:pt idx="84">
                  <c:v>3.109375</c:v>
                </c:pt>
                <c:pt idx="85">
                  <c:v>3.40625</c:v>
                </c:pt>
                <c:pt idx="86">
                  <c:v>3.3125</c:v>
                </c:pt>
                <c:pt idx="87">
                  <c:v>4.015625</c:v>
                </c:pt>
                <c:pt idx="88">
                  <c:v>3.375</c:v>
                </c:pt>
                <c:pt idx="89">
                  <c:v>4.40625</c:v>
                </c:pt>
                <c:pt idx="90">
                  <c:v>5.765625</c:v>
                </c:pt>
                <c:pt idx="91">
                  <c:v>6.28125</c:v>
                </c:pt>
                <c:pt idx="92">
                  <c:v>6.015625</c:v>
                </c:pt>
                <c:pt idx="93">
                  <c:v>4.625</c:v>
                </c:pt>
                <c:pt idx="94">
                  <c:v>6.265625</c:v>
                </c:pt>
                <c:pt idx="95">
                  <c:v>7.0625</c:v>
                </c:pt>
                <c:pt idx="96">
                  <c:v>7.046875</c:v>
                </c:pt>
                <c:pt idx="97">
                  <c:v>6.484375</c:v>
                </c:pt>
                <c:pt idx="98">
                  <c:v>4.078125</c:v>
                </c:pt>
                <c:pt idx="99">
                  <c:v>4.796875</c:v>
                </c:pt>
                <c:pt idx="100">
                  <c:v>5.703125</c:v>
                </c:pt>
                <c:pt idx="101">
                  <c:v>5.53125</c:v>
                </c:pt>
                <c:pt idx="102">
                  <c:v>6.328125</c:v>
                </c:pt>
                <c:pt idx="103">
                  <c:v>6.671875</c:v>
                </c:pt>
                <c:pt idx="104">
                  <c:v>9.203125</c:v>
                </c:pt>
                <c:pt idx="105">
                  <c:v>6.40625</c:v>
                </c:pt>
                <c:pt idx="106">
                  <c:v>8.359375</c:v>
                </c:pt>
                <c:pt idx="107">
                  <c:v>7.546875</c:v>
                </c:pt>
                <c:pt idx="108">
                  <c:v>8.140625</c:v>
                </c:pt>
                <c:pt idx="109">
                  <c:v>10.375</c:v>
                </c:pt>
                <c:pt idx="110">
                  <c:v>9.9375</c:v>
                </c:pt>
                <c:pt idx="111">
                  <c:v>12.875</c:v>
                </c:pt>
                <c:pt idx="112">
                  <c:v>8.03125</c:v>
                </c:pt>
                <c:pt idx="113">
                  <c:v>7.25</c:v>
                </c:pt>
                <c:pt idx="114">
                  <c:v>6.921875</c:v>
                </c:pt>
                <c:pt idx="115">
                  <c:v>10.609375</c:v>
                </c:pt>
                <c:pt idx="116">
                  <c:v>10.890625</c:v>
                </c:pt>
                <c:pt idx="117">
                  <c:v>9.34375</c:v>
                </c:pt>
                <c:pt idx="118">
                  <c:v>10.4375</c:v>
                </c:pt>
                <c:pt idx="119">
                  <c:v>12.421875</c:v>
                </c:pt>
                <c:pt idx="120">
                  <c:v>11.8125</c:v>
                </c:pt>
                <c:pt idx="121">
                  <c:v>9.25</c:v>
                </c:pt>
                <c:pt idx="122">
                  <c:v>9.984375</c:v>
                </c:pt>
                <c:pt idx="123">
                  <c:v>13.96875</c:v>
                </c:pt>
                <c:pt idx="124">
                  <c:v>10.703125</c:v>
                </c:pt>
                <c:pt idx="125">
                  <c:v>11.5625</c:v>
                </c:pt>
                <c:pt idx="126">
                  <c:v>13.28125</c:v>
                </c:pt>
                <c:pt idx="127">
                  <c:v>13.5625</c:v>
                </c:pt>
                <c:pt idx="128">
                  <c:v>12.828125</c:v>
                </c:pt>
                <c:pt idx="129">
                  <c:v>12.25</c:v>
                </c:pt>
                <c:pt idx="130">
                  <c:v>13.046875</c:v>
                </c:pt>
                <c:pt idx="131">
                  <c:v>15.015625</c:v>
                </c:pt>
                <c:pt idx="132">
                  <c:v>13.8125</c:v>
                </c:pt>
                <c:pt idx="133">
                  <c:v>13.453125</c:v>
                </c:pt>
                <c:pt idx="134">
                  <c:v>15.453125</c:v>
                </c:pt>
                <c:pt idx="135">
                  <c:v>11.671875</c:v>
                </c:pt>
                <c:pt idx="136">
                  <c:v>16.203125</c:v>
                </c:pt>
                <c:pt idx="137">
                  <c:v>17.125</c:v>
                </c:pt>
                <c:pt idx="138">
                  <c:v>17.71875</c:v>
                </c:pt>
                <c:pt idx="139">
                  <c:v>16.640625</c:v>
                </c:pt>
                <c:pt idx="140">
                  <c:v>17.625</c:v>
                </c:pt>
                <c:pt idx="141">
                  <c:v>16.5625</c:v>
                </c:pt>
                <c:pt idx="142">
                  <c:v>20.34375</c:v>
                </c:pt>
                <c:pt idx="143">
                  <c:v>17.015625</c:v>
                </c:pt>
                <c:pt idx="144">
                  <c:v>20.328125</c:v>
                </c:pt>
                <c:pt idx="145">
                  <c:v>20.84375</c:v>
                </c:pt>
                <c:pt idx="146">
                  <c:v>15.71875</c:v>
                </c:pt>
                <c:pt idx="147">
                  <c:v>25.5</c:v>
                </c:pt>
                <c:pt idx="148">
                  <c:v>19.6875</c:v>
                </c:pt>
                <c:pt idx="149">
                  <c:v>16.4375</c:v>
                </c:pt>
                <c:pt idx="150">
                  <c:v>22.5625</c:v>
                </c:pt>
                <c:pt idx="151">
                  <c:v>17.3125</c:v>
                </c:pt>
                <c:pt idx="152">
                  <c:v>15.984375</c:v>
                </c:pt>
                <c:pt idx="153">
                  <c:v>24.125</c:v>
                </c:pt>
                <c:pt idx="154">
                  <c:v>17.359375</c:v>
                </c:pt>
                <c:pt idx="155">
                  <c:v>20.453125</c:v>
                </c:pt>
                <c:pt idx="156">
                  <c:v>20.5625</c:v>
                </c:pt>
                <c:pt idx="157">
                  <c:v>20.140625</c:v>
                </c:pt>
                <c:pt idx="158">
                  <c:v>21.234375</c:v>
                </c:pt>
                <c:pt idx="159">
                  <c:v>21.90625</c:v>
                </c:pt>
                <c:pt idx="160">
                  <c:v>19.828125</c:v>
                </c:pt>
                <c:pt idx="161">
                  <c:v>32.015625</c:v>
                </c:pt>
                <c:pt idx="162">
                  <c:v>21.109375</c:v>
                </c:pt>
                <c:pt idx="163">
                  <c:v>25.03125</c:v>
                </c:pt>
                <c:pt idx="164">
                  <c:v>20</c:v>
                </c:pt>
                <c:pt idx="165">
                  <c:v>32.765625</c:v>
                </c:pt>
                <c:pt idx="166">
                  <c:v>28.46875</c:v>
                </c:pt>
                <c:pt idx="167">
                  <c:v>25.734375</c:v>
                </c:pt>
                <c:pt idx="168">
                  <c:v>26.21875</c:v>
                </c:pt>
                <c:pt idx="169">
                  <c:v>28.109375</c:v>
                </c:pt>
                <c:pt idx="170">
                  <c:v>23.96875</c:v>
                </c:pt>
                <c:pt idx="171">
                  <c:v>27.1875</c:v>
                </c:pt>
                <c:pt idx="172">
                  <c:v>19.015625</c:v>
                </c:pt>
                <c:pt idx="173">
                  <c:v>34.359375</c:v>
                </c:pt>
                <c:pt idx="174">
                  <c:v>19.0625</c:v>
                </c:pt>
                <c:pt idx="175">
                  <c:v>18.046875</c:v>
                </c:pt>
                <c:pt idx="176">
                  <c:v>36.328125</c:v>
                </c:pt>
                <c:pt idx="177">
                  <c:v>31.359375</c:v>
                </c:pt>
                <c:pt idx="178">
                  <c:v>33.765625</c:v>
                </c:pt>
                <c:pt idx="179">
                  <c:v>30.65625</c:v>
                </c:pt>
                <c:pt idx="180">
                  <c:v>37.9375</c:v>
                </c:pt>
                <c:pt idx="181">
                  <c:v>31.03125</c:v>
                </c:pt>
                <c:pt idx="182">
                  <c:v>38.78125</c:v>
                </c:pt>
                <c:pt idx="183">
                  <c:v>28.375</c:v>
                </c:pt>
                <c:pt idx="184">
                  <c:v>36.125</c:v>
                </c:pt>
                <c:pt idx="185">
                  <c:v>37.796875</c:v>
                </c:pt>
                <c:pt idx="186">
                  <c:v>33.859375</c:v>
                </c:pt>
                <c:pt idx="187">
                  <c:v>32.875</c:v>
                </c:pt>
                <c:pt idx="188">
                  <c:v>29.8125</c:v>
                </c:pt>
                <c:pt idx="189">
                  <c:v>31.28125</c:v>
                </c:pt>
                <c:pt idx="190">
                  <c:v>32.90625</c:v>
                </c:pt>
                <c:pt idx="191">
                  <c:v>31.40625</c:v>
                </c:pt>
                <c:pt idx="192">
                  <c:v>41.703125</c:v>
                </c:pt>
                <c:pt idx="193">
                  <c:v>39.09375</c:v>
                </c:pt>
                <c:pt idx="194">
                  <c:v>39.140625</c:v>
                </c:pt>
                <c:pt idx="195">
                  <c:v>42.15625</c:v>
                </c:pt>
                <c:pt idx="196">
                  <c:v>47.21875</c:v>
                </c:pt>
                <c:pt idx="197">
                  <c:v>32.453125</c:v>
                </c:pt>
                <c:pt idx="198">
                  <c:v>38.671875</c:v>
                </c:pt>
                <c:pt idx="199">
                  <c:v>41.96875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5D0-44F9-BF9F-63D56F14801A}"/>
            </c:ext>
          </c:extLst>
        </c:ser>
        <c:ser>
          <c:idx val="1"/>
          <c:order val="2"/>
          <c:tx>
            <c:strRef>
              <c:f>'EXO1'!$X$3</c:f>
              <c:strCache>
                <c:ptCount val="1"/>
                <c:pt idx="0">
                  <c:v>Exo3 sans affichage</c:v>
                </c:pt>
              </c:strCache>
            </c:strRef>
          </c:tx>
          <c:spPr>
            <a:ln w="190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'EXO1'!$B$4:$B$203</c:f>
              <c:numCache>
                <c:formatCode>0</c:formatCode>
                <c:ptCount val="200"/>
                <c:pt idx="0">
                  <c:v>25</c:v>
                </c:pt>
                <c:pt idx="1">
                  <c:v>100</c:v>
                </c:pt>
                <c:pt idx="2">
                  <c:v>225</c:v>
                </c:pt>
                <c:pt idx="3">
                  <c:v>400</c:v>
                </c:pt>
                <c:pt idx="4">
                  <c:v>625</c:v>
                </c:pt>
                <c:pt idx="5">
                  <c:v>900</c:v>
                </c:pt>
                <c:pt idx="6">
                  <c:v>1225</c:v>
                </c:pt>
                <c:pt idx="7">
                  <c:v>1600</c:v>
                </c:pt>
                <c:pt idx="8">
                  <c:v>2025</c:v>
                </c:pt>
                <c:pt idx="9">
                  <c:v>2500</c:v>
                </c:pt>
                <c:pt idx="10">
                  <c:v>3025</c:v>
                </c:pt>
                <c:pt idx="11">
                  <c:v>3600</c:v>
                </c:pt>
                <c:pt idx="12">
                  <c:v>4225</c:v>
                </c:pt>
                <c:pt idx="13">
                  <c:v>4900</c:v>
                </c:pt>
                <c:pt idx="14">
                  <c:v>5625</c:v>
                </c:pt>
                <c:pt idx="15">
                  <c:v>6400</c:v>
                </c:pt>
                <c:pt idx="16">
                  <c:v>7225</c:v>
                </c:pt>
                <c:pt idx="17">
                  <c:v>8100</c:v>
                </c:pt>
                <c:pt idx="18">
                  <c:v>9025</c:v>
                </c:pt>
                <c:pt idx="19">
                  <c:v>10000</c:v>
                </c:pt>
                <c:pt idx="20">
                  <c:v>11025</c:v>
                </c:pt>
                <c:pt idx="21">
                  <c:v>12100</c:v>
                </c:pt>
                <c:pt idx="22">
                  <c:v>13225</c:v>
                </c:pt>
                <c:pt idx="23">
                  <c:v>14400</c:v>
                </c:pt>
                <c:pt idx="24">
                  <c:v>15625</c:v>
                </c:pt>
                <c:pt idx="25">
                  <c:v>16900</c:v>
                </c:pt>
                <c:pt idx="26">
                  <c:v>18225</c:v>
                </c:pt>
                <c:pt idx="27">
                  <c:v>19600</c:v>
                </c:pt>
                <c:pt idx="28">
                  <c:v>21025</c:v>
                </c:pt>
                <c:pt idx="29">
                  <c:v>22500</c:v>
                </c:pt>
                <c:pt idx="30">
                  <c:v>24025</c:v>
                </c:pt>
                <c:pt idx="31">
                  <c:v>25600</c:v>
                </c:pt>
                <c:pt idx="32">
                  <c:v>27225</c:v>
                </c:pt>
                <c:pt idx="33">
                  <c:v>28900</c:v>
                </c:pt>
                <c:pt idx="34">
                  <c:v>30625</c:v>
                </c:pt>
                <c:pt idx="35">
                  <c:v>32400</c:v>
                </c:pt>
                <c:pt idx="36">
                  <c:v>34225</c:v>
                </c:pt>
                <c:pt idx="37">
                  <c:v>36100</c:v>
                </c:pt>
                <c:pt idx="38">
                  <c:v>38025</c:v>
                </c:pt>
                <c:pt idx="39">
                  <c:v>40000</c:v>
                </c:pt>
                <c:pt idx="40">
                  <c:v>42025</c:v>
                </c:pt>
                <c:pt idx="41">
                  <c:v>44100</c:v>
                </c:pt>
                <c:pt idx="42">
                  <c:v>46225</c:v>
                </c:pt>
                <c:pt idx="43">
                  <c:v>48400</c:v>
                </c:pt>
                <c:pt idx="44">
                  <c:v>50625</c:v>
                </c:pt>
                <c:pt idx="45">
                  <c:v>52900</c:v>
                </c:pt>
                <c:pt idx="46">
                  <c:v>55225</c:v>
                </c:pt>
                <c:pt idx="47">
                  <c:v>57600</c:v>
                </c:pt>
                <c:pt idx="48">
                  <c:v>60025</c:v>
                </c:pt>
                <c:pt idx="49">
                  <c:v>62500</c:v>
                </c:pt>
                <c:pt idx="50">
                  <c:v>65025</c:v>
                </c:pt>
                <c:pt idx="51">
                  <c:v>67600</c:v>
                </c:pt>
                <c:pt idx="52">
                  <c:v>70225</c:v>
                </c:pt>
                <c:pt idx="53">
                  <c:v>72900</c:v>
                </c:pt>
                <c:pt idx="54">
                  <c:v>75625</c:v>
                </c:pt>
                <c:pt idx="55">
                  <c:v>78400</c:v>
                </c:pt>
                <c:pt idx="56">
                  <c:v>81225</c:v>
                </c:pt>
                <c:pt idx="57">
                  <c:v>84100</c:v>
                </c:pt>
                <c:pt idx="58">
                  <c:v>87025</c:v>
                </c:pt>
                <c:pt idx="59">
                  <c:v>90000</c:v>
                </c:pt>
                <c:pt idx="60">
                  <c:v>93025</c:v>
                </c:pt>
                <c:pt idx="61">
                  <c:v>96100</c:v>
                </c:pt>
                <c:pt idx="62">
                  <c:v>99225</c:v>
                </c:pt>
                <c:pt idx="63">
                  <c:v>102400</c:v>
                </c:pt>
                <c:pt idx="64">
                  <c:v>105625</c:v>
                </c:pt>
                <c:pt idx="65">
                  <c:v>108900</c:v>
                </c:pt>
                <c:pt idx="66">
                  <c:v>112225</c:v>
                </c:pt>
                <c:pt idx="67">
                  <c:v>115600</c:v>
                </c:pt>
                <c:pt idx="68">
                  <c:v>119025</c:v>
                </c:pt>
                <c:pt idx="69">
                  <c:v>122500</c:v>
                </c:pt>
                <c:pt idx="70">
                  <c:v>126025</c:v>
                </c:pt>
                <c:pt idx="71">
                  <c:v>129600</c:v>
                </c:pt>
                <c:pt idx="72">
                  <c:v>133225</c:v>
                </c:pt>
                <c:pt idx="73">
                  <c:v>136900</c:v>
                </c:pt>
                <c:pt idx="74">
                  <c:v>140625</c:v>
                </c:pt>
                <c:pt idx="75">
                  <c:v>144400</c:v>
                </c:pt>
                <c:pt idx="76">
                  <c:v>148225</c:v>
                </c:pt>
                <c:pt idx="77">
                  <c:v>152100</c:v>
                </c:pt>
                <c:pt idx="78">
                  <c:v>156025</c:v>
                </c:pt>
                <c:pt idx="79">
                  <c:v>160000</c:v>
                </c:pt>
                <c:pt idx="80">
                  <c:v>164025</c:v>
                </c:pt>
                <c:pt idx="81">
                  <c:v>168100</c:v>
                </c:pt>
                <c:pt idx="82">
                  <c:v>172225</c:v>
                </c:pt>
                <c:pt idx="83">
                  <c:v>176400</c:v>
                </c:pt>
                <c:pt idx="84">
                  <c:v>180625</c:v>
                </c:pt>
                <c:pt idx="85">
                  <c:v>184900</c:v>
                </c:pt>
                <c:pt idx="86">
                  <c:v>189225</c:v>
                </c:pt>
                <c:pt idx="87">
                  <c:v>193600</c:v>
                </c:pt>
                <c:pt idx="88">
                  <c:v>198025</c:v>
                </c:pt>
                <c:pt idx="89">
                  <c:v>202500</c:v>
                </c:pt>
                <c:pt idx="90">
                  <c:v>207025</c:v>
                </c:pt>
                <c:pt idx="91">
                  <c:v>211600</c:v>
                </c:pt>
                <c:pt idx="92">
                  <c:v>216225</c:v>
                </c:pt>
                <c:pt idx="93">
                  <c:v>220900</c:v>
                </c:pt>
                <c:pt idx="94">
                  <c:v>225625</c:v>
                </c:pt>
                <c:pt idx="95">
                  <c:v>230400</c:v>
                </c:pt>
                <c:pt idx="96">
                  <c:v>235225</c:v>
                </c:pt>
                <c:pt idx="97">
                  <c:v>240100</c:v>
                </c:pt>
                <c:pt idx="98">
                  <c:v>245025</c:v>
                </c:pt>
                <c:pt idx="99">
                  <c:v>250000</c:v>
                </c:pt>
                <c:pt idx="100">
                  <c:v>255025</c:v>
                </c:pt>
                <c:pt idx="101">
                  <c:v>260100</c:v>
                </c:pt>
                <c:pt idx="102">
                  <c:v>265225</c:v>
                </c:pt>
                <c:pt idx="103">
                  <c:v>270400</c:v>
                </c:pt>
                <c:pt idx="104">
                  <c:v>275625</c:v>
                </c:pt>
                <c:pt idx="105">
                  <c:v>280900</c:v>
                </c:pt>
                <c:pt idx="106">
                  <c:v>286225</c:v>
                </c:pt>
                <c:pt idx="107">
                  <c:v>291600</c:v>
                </c:pt>
                <c:pt idx="108">
                  <c:v>297025</c:v>
                </c:pt>
                <c:pt idx="109">
                  <c:v>302500</c:v>
                </c:pt>
                <c:pt idx="110">
                  <c:v>308025</c:v>
                </c:pt>
                <c:pt idx="111">
                  <c:v>313600</c:v>
                </c:pt>
                <c:pt idx="112">
                  <c:v>319225</c:v>
                </c:pt>
                <c:pt idx="113">
                  <c:v>324900</c:v>
                </c:pt>
                <c:pt idx="114">
                  <c:v>330625</c:v>
                </c:pt>
                <c:pt idx="115">
                  <c:v>336400</c:v>
                </c:pt>
                <c:pt idx="116">
                  <c:v>342225</c:v>
                </c:pt>
                <c:pt idx="117">
                  <c:v>348100</c:v>
                </c:pt>
                <c:pt idx="118">
                  <c:v>354025</c:v>
                </c:pt>
                <c:pt idx="119">
                  <c:v>360000</c:v>
                </c:pt>
                <c:pt idx="120">
                  <c:v>366025</c:v>
                </c:pt>
                <c:pt idx="121">
                  <c:v>372100</c:v>
                </c:pt>
                <c:pt idx="122">
                  <c:v>378225</c:v>
                </c:pt>
                <c:pt idx="123">
                  <c:v>384400</c:v>
                </c:pt>
                <c:pt idx="124">
                  <c:v>390625</c:v>
                </c:pt>
                <c:pt idx="125">
                  <c:v>396900</c:v>
                </c:pt>
                <c:pt idx="126">
                  <c:v>403225</c:v>
                </c:pt>
                <c:pt idx="127">
                  <c:v>409600</c:v>
                </c:pt>
                <c:pt idx="128">
                  <c:v>416025</c:v>
                </c:pt>
                <c:pt idx="129">
                  <c:v>422500</c:v>
                </c:pt>
                <c:pt idx="130">
                  <c:v>429025</c:v>
                </c:pt>
                <c:pt idx="131">
                  <c:v>435600</c:v>
                </c:pt>
                <c:pt idx="132">
                  <c:v>442225</c:v>
                </c:pt>
                <c:pt idx="133">
                  <c:v>448900</c:v>
                </c:pt>
                <c:pt idx="134">
                  <c:v>455625</c:v>
                </c:pt>
                <c:pt idx="135">
                  <c:v>462400</c:v>
                </c:pt>
                <c:pt idx="136">
                  <c:v>469225</c:v>
                </c:pt>
                <c:pt idx="137">
                  <c:v>476100</c:v>
                </c:pt>
                <c:pt idx="138">
                  <c:v>483025</c:v>
                </c:pt>
                <c:pt idx="139">
                  <c:v>490000</c:v>
                </c:pt>
                <c:pt idx="140">
                  <c:v>497025</c:v>
                </c:pt>
                <c:pt idx="141">
                  <c:v>504100</c:v>
                </c:pt>
                <c:pt idx="142">
                  <c:v>511225</c:v>
                </c:pt>
                <c:pt idx="143">
                  <c:v>518400</c:v>
                </c:pt>
                <c:pt idx="144">
                  <c:v>525625</c:v>
                </c:pt>
                <c:pt idx="145">
                  <c:v>532900</c:v>
                </c:pt>
                <c:pt idx="146">
                  <c:v>540225</c:v>
                </c:pt>
                <c:pt idx="147">
                  <c:v>547600</c:v>
                </c:pt>
                <c:pt idx="148">
                  <c:v>555025</c:v>
                </c:pt>
                <c:pt idx="149">
                  <c:v>562500</c:v>
                </c:pt>
                <c:pt idx="150">
                  <c:v>570025</c:v>
                </c:pt>
                <c:pt idx="151">
                  <c:v>577600</c:v>
                </c:pt>
                <c:pt idx="152">
                  <c:v>585225</c:v>
                </c:pt>
                <c:pt idx="153">
                  <c:v>592900</c:v>
                </c:pt>
                <c:pt idx="154">
                  <c:v>600625</c:v>
                </c:pt>
                <c:pt idx="155">
                  <c:v>608400</c:v>
                </c:pt>
                <c:pt idx="156">
                  <c:v>616225</c:v>
                </c:pt>
                <c:pt idx="157">
                  <c:v>624100</c:v>
                </c:pt>
                <c:pt idx="158">
                  <c:v>632025</c:v>
                </c:pt>
                <c:pt idx="159">
                  <c:v>640000</c:v>
                </c:pt>
                <c:pt idx="160">
                  <c:v>648025</c:v>
                </c:pt>
                <c:pt idx="161">
                  <c:v>656100</c:v>
                </c:pt>
                <c:pt idx="162">
                  <c:v>664225</c:v>
                </c:pt>
                <c:pt idx="163">
                  <c:v>672400</c:v>
                </c:pt>
                <c:pt idx="164">
                  <c:v>680625</c:v>
                </c:pt>
                <c:pt idx="165">
                  <c:v>688900</c:v>
                </c:pt>
                <c:pt idx="166">
                  <c:v>697225</c:v>
                </c:pt>
                <c:pt idx="167">
                  <c:v>705600</c:v>
                </c:pt>
                <c:pt idx="168">
                  <c:v>714025</c:v>
                </c:pt>
                <c:pt idx="169">
                  <c:v>722500</c:v>
                </c:pt>
                <c:pt idx="170">
                  <c:v>731025</c:v>
                </c:pt>
                <c:pt idx="171">
                  <c:v>739600</c:v>
                </c:pt>
                <c:pt idx="172">
                  <c:v>748225</c:v>
                </c:pt>
                <c:pt idx="173">
                  <c:v>756900</c:v>
                </c:pt>
                <c:pt idx="174">
                  <c:v>765625</c:v>
                </c:pt>
                <c:pt idx="175">
                  <c:v>774400</c:v>
                </c:pt>
                <c:pt idx="176">
                  <c:v>783225</c:v>
                </c:pt>
                <c:pt idx="177">
                  <c:v>792100</c:v>
                </c:pt>
                <c:pt idx="178">
                  <c:v>801025</c:v>
                </c:pt>
                <c:pt idx="179">
                  <c:v>810000</c:v>
                </c:pt>
                <c:pt idx="180">
                  <c:v>819025</c:v>
                </c:pt>
                <c:pt idx="181">
                  <c:v>828100</c:v>
                </c:pt>
                <c:pt idx="182">
                  <c:v>837225</c:v>
                </c:pt>
                <c:pt idx="183">
                  <c:v>846400</c:v>
                </c:pt>
                <c:pt idx="184">
                  <c:v>855625</c:v>
                </c:pt>
                <c:pt idx="185">
                  <c:v>864900</c:v>
                </c:pt>
                <c:pt idx="186">
                  <c:v>874225</c:v>
                </c:pt>
                <c:pt idx="187">
                  <c:v>883600</c:v>
                </c:pt>
                <c:pt idx="188">
                  <c:v>893025</c:v>
                </c:pt>
                <c:pt idx="189">
                  <c:v>902500</c:v>
                </c:pt>
                <c:pt idx="190">
                  <c:v>912025</c:v>
                </c:pt>
                <c:pt idx="191">
                  <c:v>921600</c:v>
                </c:pt>
                <c:pt idx="192">
                  <c:v>931225</c:v>
                </c:pt>
                <c:pt idx="193">
                  <c:v>940900</c:v>
                </c:pt>
                <c:pt idx="194">
                  <c:v>950625</c:v>
                </c:pt>
                <c:pt idx="195">
                  <c:v>960400</c:v>
                </c:pt>
                <c:pt idx="196">
                  <c:v>970225</c:v>
                </c:pt>
                <c:pt idx="197">
                  <c:v>980100</c:v>
                </c:pt>
                <c:pt idx="198">
                  <c:v>990025</c:v>
                </c:pt>
                <c:pt idx="199">
                  <c:v>1000000</c:v>
                </c:pt>
              </c:numCache>
            </c:numRef>
          </c:xVal>
          <c:yVal>
            <c:numRef>
              <c:f>'EXO1'!$H$4:$H$203</c:f>
              <c:numCache>
                <c:formatCode>0.000000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1.5625E-2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1.5625E-2</c:v>
                </c:pt>
                <c:pt idx="21">
                  <c:v>0</c:v>
                </c:pt>
                <c:pt idx="22">
                  <c:v>0</c:v>
                </c:pt>
                <c:pt idx="23">
                  <c:v>1.5625E-2</c:v>
                </c:pt>
                <c:pt idx="24">
                  <c:v>0</c:v>
                </c:pt>
                <c:pt idx="25">
                  <c:v>0</c:v>
                </c:pt>
                <c:pt idx="26">
                  <c:v>1.5625E-2</c:v>
                </c:pt>
                <c:pt idx="27">
                  <c:v>0</c:v>
                </c:pt>
                <c:pt idx="28">
                  <c:v>1.5625E-2</c:v>
                </c:pt>
                <c:pt idx="29">
                  <c:v>0</c:v>
                </c:pt>
                <c:pt idx="30">
                  <c:v>1.5625E-2</c:v>
                </c:pt>
                <c:pt idx="31">
                  <c:v>0</c:v>
                </c:pt>
                <c:pt idx="32">
                  <c:v>1.5625E-2</c:v>
                </c:pt>
                <c:pt idx="33">
                  <c:v>1.5625E-2</c:v>
                </c:pt>
                <c:pt idx="34">
                  <c:v>0</c:v>
                </c:pt>
                <c:pt idx="35">
                  <c:v>1.5625E-2</c:v>
                </c:pt>
                <c:pt idx="36">
                  <c:v>1.5625E-2</c:v>
                </c:pt>
                <c:pt idx="37">
                  <c:v>1.5625E-2</c:v>
                </c:pt>
                <c:pt idx="38">
                  <c:v>1.5625E-2</c:v>
                </c:pt>
                <c:pt idx="39">
                  <c:v>1.5625E-2</c:v>
                </c:pt>
                <c:pt idx="40">
                  <c:v>1.5625E-2</c:v>
                </c:pt>
                <c:pt idx="41">
                  <c:v>1.5625E-2</c:v>
                </c:pt>
                <c:pt idx="42">
                  <c:v>1.5625E-2</c:v>
                </c:pt>
                <c:pt idx="43">
                  <c:v>1.5625E-2</c:v>
                </c:pt>
                <c:pt idx="44">
                  <c:v>3.125E-2</c:v>
                </c:pt>
                <c:pt idx="45">
                  <c:v>1.5625E-2</c:v>
                </c:pt>
                <c:pt idx="46">
                  <c:v>1.5625E-2</c:v>
                </c:pt>
                <c:pt idx="47">
                  <c:v>3.125E-2</c:v>
                </c:pt>
                <c:pt idx="48">
                  <c:v>1.5625E-2</c:v>
                </c:pt>
                <c:pt idx="49">
                  <c:v>3.125E-2</c:v>
                </c:pt>
                <c:pt idx="50">
                  <c:v>3.125E-2</c:v>
                </c:pt>
                <c:pt idx="51">
                  <c:v>1.5625E-2</c:v>
                </c:pt>
                <c:pt idx="52">
                  <c:v>3.125E-2</c:v>
                </c:pt>
                <c:pt idx="53">
                  <c:v>4.6875E-2</c:v>
                </c:pt>
                <c:pt idx="54">
                  <c:v>3.125E-2</c:v>
                </c:pt>
                <c:pt idx="55">
                  <c:v>3.125E-2</c:v>
                </c:pt>
                <c:pt idx="56">
                  <c:v>3.125E-2</c:v>
                </c:pt>
                <c:pt idx="57">
                  <c:v>3.125E-2</c:v>
                </c:pt>
                <c:pt idx="58">
                  <c:v>3.125E-2</c:v>
                </c:pt>
                <c:pt idx="59">
                  <c:v>4.6875E-2</c:v>
                </c:pt>
                <c:pt idx="60">
                  <c:v>4.6875E-2</c:v>
                </c:pt>
                <c:pt idx="61">
                  <c:v>4.6875E-2</c:v>
                </c:pt>
                <c:pt idx="62">
                  <c:v>4.6875E-2</c:v>
                </c:pt>
                <c:pt idx="63">
                  <c:v>3.125E-2</c:v>
                </c:pt>
                <c:pt idx="64">
                  <c:v>4.6875E-2</c:v>
                </c:pt>
                <c:pt idx="65">
                  <c:v>4.6875E-2</c:v>
                </c:pt>
                <c:pt idx="66">
                  <c:v>4.6875E-2</c:v>
                </c:pt>
                <c:pt idx="67">
                  <c:v>6.25E-2</c:v>
                </c:pt>
                <c:pt idx="68">
                  <c:v>6.25E-2</c:v>
                </c:pt>
                <c:pt idx="69">
                  <c:v>7.8125E-2</c:v>
                </c:pt>
                <c:pt idx="70">
                  <c:v>6.25E-2</c:v>
                </c:pt>
                <c:pt idx="71">
                  <c:v>7.8125E-2</c:v>
                </c:pt>
                <c:pt idx="72">
                  <c:v>7.8125E-2</c:v>
                </c:pt>
                <c:pt idx="73">
                  <c:v>7.8125E-2</c:v>
                </c:pt>
                <c:pt idx="74">
                  <c:v>6.25E-2</c:v>
                </c:pt>
                <c:pt idx="75">
                  <c:v>9.375E-2</c:v>
                </c:pt>
                <c:pt idx="76">
                  <c:v>7.8125E-2</c:v>
                </c:pt>
                <c:pt idx="77">
                  <c:v>7.8125E-2</c:v>
                </c:pt>
                <c:pt idx="78">
                  <c:v>9.375E-2</c:v>
                </c:pt>
                <c:pt idx="79">
                  <c:v>0.109375</c:v>
                </c:pt>
                <c:pt idx="80">
                  <c:v>7.8125E-2</c:v>
                </c:pt>
                <c:pt idx="81">
                  <c:v>9.375E-2</c:v>
                </c:pt>
                <c:pt idx="82">
                  <c:v>9.375E-2</c:v>
                </c:pt>
                <c:pt idx="83">
                  <c:v>0.109375</c:v>
                </c:pt>
                <c:pt idx="84">
                  <c:v>0.109375</c:v>
                </c:pt>
                <c:pt idx="85">
                  <c:v>9.375E-2</c:v>
                </c:pt>
                <c:pt idx="86">
                  <c:v>0.109375</c:v>
                </c:pt>
                <c:pt idx="87">
                  <c:v>0.125</c:v>
                </c:pt>
                <c:pt idx="88">
                  <c:v>0.140625</c:v>
                </c:pt>
                <c:pt idx="89">
                  <c:v>0.15625</c:v>
                </c:pt>
                <c:pt idx="90">
                  <c:v>0.15625</c:v>
                </c:pt>
                <c:pt idx="91">
                  <c:v>0.1875</c:v>
                </c:pt>
                <c:pt idx="92">
                  <c:v>0.1875</c:v>
                </c:pt>
                <c:pt idx="93">
                  <c:v>0.15625</c:v>
                </c:pt>
                <c:pt idx="94">
                  <c:v>0.1875</c:v>
                </c:pt>
                <c:pt idx="95">
                  <c:v>0.203125</c:v>
                </c:pt>
                <c:pt idx="96">
                  <c:v>0.203125</c:v>
                </c:pt>
                <c:pt idx="97">
                  <c:v>0.203125</c:v>
                </c:pt>
                <c:pt idx="98">
                  <c:v>0.15625</c:v>
                </c:pt>
                <c:pt idx="99">
                  <c:v>0.203125</c:v>
                </c:pt>
                <c:pt idx="100">
                  <c:v>0.21875</c:v>
                </c:pt>
                <c:pt idx="101">
                  <c:v>0.1875</c:v>
                </c:pt>
                <c:pt idx="102">
                  <c:v>0.21875</c:v>
                </c:pt>
                <c:pt idx="103">
                  <c:v>0.21875</c:v>
                </c:pt>
                <c:pt idx="104">
                  <c:v>0.28125</c:v>
                </c:pt>
                <c:pt idx="105">
                  <c:v>0.234375</c:v>
                </c:pt>
                <c:pt idx="106">
                  <c:v>0.28125</c:v>
                </c:pt>
                <c:pt idx="107">
                  <c:v>0.21875</c:v>
                </c:pt>
                <c:pt idx="108">
                  <c:v>0.265625</c:v>
                </c:pt>
                <c:pt idx="109">
                  <c:v>0.3125</c:v>
                </c:pt>
                <c:pt idx="110">
                  <c:v>0.328125</c:v>
                </c:pt>
                <c:pt idx="111">
                  <c:v>0.390625</c:v>
                </c:pt>
                <c:pt idx="112">
                  <c:v>0.28125</c:v>
                </c:pt>
                <c:pt idx="113">
                  <c:v>0.296875</c:v>
                </c:pt>
                <c:pt idx="114">
                  <c:v>0.28125</c:v>
                </c:pt>
                <c:pt idx="115">
                  <c:v>0.359375</c:v>
                </c:pt>
                <c:pt idx="116">
                  <c:v>0.359375</c:v>
                </c:pt>
                <c:pt idx="117">
                  <c:v>0.328125</c:v>
                </c:pt>
                <c:pt idx="118">
                  <c:v>0.34375</c:v>
                </c:pt>
                <c:pt idx="119">
                  <c:v>0.421875</c:v>
                </c:pt>
                <c:pt idx="120">
                  <c:v>0.40625</c:v>
                </c:pt>
                <c:pt idx="121">
                  <c:v>0.359375</c:v>
                </c:pt>
                <c:pt idx="122">
                  <c:v>0.375</c:v>
                </c:pt>
                <c:pt idx="123">
                  <c:v>0.375</c:v>
                </c:pt>
                <c:pt idx="124">
                  <c:v>0.34375</c:v>
                </c:pt>
                <c:pt idx="125">
                  <c:v>0.34375</c:v>
                </c:pt>
                <c:pt idx="126">
                  <c:v>0.421875</c:v>
                </c:pt>
                <c:pt idx="127">
                  <c:v>0.375</c:v>
                </c:pt>
                <c:pt idx="128">
                  <c:v>0.390625</c:v>
                </c:pt>
                <c:pt idx="129">
                  <c:v>0.375</c:v>
                </c:pt>
                <c:pt idx="130">
                  <c:v>0.40625</c:v>
                </c:pt>
                <c:pt idx="131">
                  <c:v>0.421875</c:v>
                </c:pt>
                <c:pt idx="132">
                  <c:v>0.390625</c:v>
                </c:pt>
                <c:pt idx="133">
                  <c:v>0.421875</c:v>
                </c:pt>
                <c:pt idx="134">
                  <c:v>0.46875</c:v>
                </c:pt>
                <c:pt idx="135">
                  <c:v>0.4375</c:v>
                </c:pt>
                <c:pt idx="136">
                  <c:v>0.5</c:v>
                </c:pt>
                <c:pt idx="137">
                  <c:v>0.46875</c:v>
                </c:pt>
                <c:pt idx="138">
                  <c:v>0.5</c:v>
                </c:pt>
                <c:pt idx="139">
                  <c:v>0.53125</c:v>
                </c:pt>
                <c:pt idx="140">
                  <c:v>0.515625</c:v>
                </c:pt>
                <c:pt idx="141">
                  <c:v>0.515625</c:v>
                </c:pt>
                <c:pt idx="142">
                  <c:v>0.59375</c:v>
                </c:pt>
                <c:pt idx="143">
                  <c:v>0.546875</c:v>
                </c:pt>
                <c:pt idx="144">
                  <c:v>0.5625</c:v>
                </c:pt>
                <c:pt idx="145">
                  <c:v>0.59375</c:v>
                </c:pt>
                <c:pt idx="146">
                  <c:v>0.5625</c:v>
                </c:pt>
                <c:pt idx="147">
                  <c:v>0.71875</c:v>
                </c:pt>
                <c:pt idx="148">
                  <c:v>0.59375</c:v>
                </c:pt>
                <c:pt idx="149">
                  <c:v>0.578125</c:v>
                </c:pt>
                <c:pt idx="150">
                  <c:v>0.671875</c:v>
                </c:pt>
                <c:pt idx="151">
                  <c:v>0.59375</c:v>
                </c:pt>
                <c:pt idx="152">
                  <c:v>0.609375</c:v>
                </c:pt>
                <c:pt idx="153">
                  <c:v>0.75</c:v>
                </c:pt>
                <c:pt idx="154">
                  <c:v>0.625</c:v>
                </c:pt>
                <c:pt idx="155">
                  <c:v>0.703125</c:v>
                </c:pt>
                <c:pt idx="156">
                  <c:v>0.671875</c:v>
                </c:pt>
                <c:pt idx="157">
                  <c:v>0.703125</c:v>
                </c:pt>
                <c:pt idx="158">
                  <c:v>0.71875</c:v>
                </c:pt>
                <c:pt idx="159">
                  <c:v>0.78125</c:v>
                </c:pt>
                <c:pt idx="160">
                  <c:v>0.734375</c:v>
                </c:pt>
                <c:pt idx="161">
                  <c:v>0.921875</c:v>
                </c:pt>
                <c:pt idx="162">
                  <c:v>0.765625</c:v>
                </c:pt>
                <c:pt idx="163">
                  <c:v>0.828125</c:v>
                </c:pt>
                <c:pt idx="164">
                  <c:v>0.765625</c:v>
                </c:pt>
                <c:pt idx="165">
                  <c:v>0.921875</c:v>
                </c:pt>
                <c:pt idx="166">
                  <c:v>0.9375</c:v>
                </c:pt>
                <c:pt idx="167">
                  <c:v>0.890625</c:v>
                </c:pt>
                <c:pt idx="168">
                  <c:v>0.890625</c:v>
                </c:pt>
                <c:pt idx="169">
                  <c:v>0.96875</c:v>
                </c:pt>
                <c:pt idx="170">
                  <c:v>0.859375</c:v>
                </c:pt>
                <c:pt idx="171">
                  <c:v>1</c:v>
                </c:pt>
                <c:pt idx="172">
                  <c:v>0.84375</c:v>
                </c:pt>
                <c:pt idx="173">
                  <c:v>1.09375</c:v>
                </c:pt>
                <c:pt idx="174">
                  <c:v>0.84375</c:v>
                </c:pt>
                <c:pt idx="175">
                  <c:v>0.875</c:v>
                </c:pt>
                <c:pt idx="176">
                  <c:v>1.1875</c:v>
                </c:pt>
                <c:pt idx="177">
                  <c:v>1.03125</c:v>
                </c:pt>
                <c:pt idx="178">
                  <c:v>1.078125</c:v>
                </c:pt>
                <c:pt idx="179">
                  <c:v>1.15625</c:v>
                </c:pt>
                <c:pt idx="180">
                  <c:v>1.28125</c:v>
                </c:pt>
                <c:pt idx="181">
                  <c:v>1.15625</c:v>
                </c:pt>
                <c:pt idx="182">
                  <c:v>1.265625</c:v>
                </c:pt>
                <c:pt idx="183">
                  <c:v>1.140625</c:v>
                </c:pt>
                <c:pt idx="184">
                  <c:v>1.265625</c:v>
                </c:pt>
                <c:pt idx="185">
                  <c:v>1.234375</c:v>
                </c:pt>
                <c:pt idx="186">
                  <c:v>1.28125</c:v>
                </c:pt>
                <c:pt idx="187">
                  <c:v>1.265625</c:v>
                </c:pt>
                <c:pt idx="188">
                  <c:v>1.1875</c:v>
                </c:pt>
                <c:pt idx="189">
                  <c:v>1.203125</c:v>
                </c:pt>
                <c:pt idx="190">
                  <c:v>1.234375</c:v>
                </c:pt>
                <c:pt idx="191">
                  <c:v>1.3125</c:v>
                </c:pt>
                <c:pt idx="192">
                  <c:v>1.4375</c:v>
                </c:pt>
                <c:pt idx="193">
                  <c:v>1.484375</c:v>
                </c:pt>
                <c:pt idx="194">
                  <c:v>1.453125</c:v>
                </c:pt>
                <c:pt idx="195">
                  <c:v>1.46875</c:v>
                </c:pt>
                <c:pt idx="196">
                  <c:v>1.578125</c:v>
                </c:pt>
                <c:pt idx="197">
                  <c:v>1.390625</c:v>
                </c:pt>
                <c:pt idx="198">
                  <c:v>1.5</c:v>
                </c:pt>
                <c:pt idx="199">
                  <c:v>1.5625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5D0-44F9-BF9F-63D56F1480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028112"/>
        <c:axId val="282439936"/>
      </c:scatterChart>
      <c:valAx>
        <c:axId val="392028112"/>
        <c:scaling>
          <c:orientation val="minMax"/>
          <c:max val="1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/>
                  <a:t>Dimension de la grille (nombre de cases)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2439936"/>
        <c:crosses val="autoZero"/>
        <c:crossBetween val="midCat"/>
      </c:valAx>
      <c:valAx>
        <c:axId val="28243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/>
                  <a:t>Temps d'exécution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2028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104819198326033E-2"/>
          <c:y val="5.4112273794723026E-2"/>
          <c:w val="0.94629209117605295"/>
          <c:h val="0.90434503493270746"/>
        </c:manualLayout>
      </c:layout>
      <c:scatterChart>
        <c:scatterStyle val="lineMarker"/>
        <c:varyColors val="0"/>
        <c:ser>
          <c:idx val="0"/>
          <c:order val="0"/>
          <c:tx>
            <c:strRef>
              <c:f>'EXO1'!$D$3</c:f>
              <c:strCache>
                <c:ptCount val="1"/>
                <c:pt idx="0">
                  <c:v>Exo1 sans affichage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'EXO1'!$B$4:$B$75</c:f>
              <c:numCache>
                <c:formatCode>0</c:formatCode>
                <c:ptCount val="72"/>
                <c:pt idx="0">
                  <c:v>25</c:v>
                </c:pt>
                <c:pt idx="1">
                  <c:v>100</c:v>
                </c:pt>
                <c:pt idx="2">
                  <c:v>225</c:v>
                </c:pt>
                <c:pt idx="3">
                  <c:v>400</c:v>
                </c:pt>
                <c:pt idx="4">
                  <c:v>625</c:v>
                </c:pt>
                <c:pt idx="5">
                  <c:v>900</c:v>
                </c:pt>
                <c:pt idx="6">
                  <c:v>1225</c:v>
                </c:pt>
                <c:pt idx="7">
                  <c:v>1600</c:v>
                </c:pt>
                <c:pt idx="8">
                  <c:v>2025</c:v>
                </c:pt>
                <c:pt idx="9">
                  <c:v>2500</c:v>
                </c:pt>
                <c:pt idx="10">
                  <c:v>3025</c:v>
                </c:pt>
                <c:pt idx="11">
                  <c:v>3600</c:v>
                </c:pt>
                <c:pt idx="12">
                  <c:v>4225</c:v>
                </c:pt>
                <c:pt idx="13">
                  <c:v>4900</c:v>
                </c:pt>
                <c:pt idx="14">
                  <c:v>5625</c:v>
                </c:pt>
                <c:pt idx="15">
                  <c:v>6400</c:v>
                </c:pt>
                <c:pt idx="16">
                  <c:v>7225</c:v>
                </c:pt>
                <c:pt idx="17">
                  <c:v>8100</c:v>
                </c:pt>
                <c:pt idx="18">
                  <c:v>9025</c:v>
                </c:pt>
                <c:pt idx="19">
                  <c:v>10000</c:v>
                </c:pt>
                <c:pt idx="20">
                  <c:v>11025</c:v>
                </c:pt>
                <c:pt idx="21">
                  <c:v>12100</c:v>
                </c:pt>
                <c:pt idx="22">
                  <c:v>13225</c:v>
                </c:pt>
                <c:pt idx="23">
                  <c:v>14400</c:v>
                </c:pt>
                <c:pt idx="24">
                  <c:v>15625</c:v>
                </c:pt>
                <c:pt idx="25">
                  <c:v>16900</c:v>
                </c:pt>
                <c:pt idx="26">
                  <c:v>18225</c:v>
                </c:pt>
                <c:pt idx="27">
                  <c:v>19600</c:v>
                </c:pt>
                <c:pt idx="28">
                  <c:v>21025</c:v>
                </c:pt>
                <c:pt idx="29">
                  <c:v>22500</c:v>
                </c:pt>
                <c:pt idx="30">
                  <c:v>24025</c:v>
                </c:pt>
                <c:pt idx="31">
                  <c:v>25600</c:v>
                </c:pt>
                <c:pt idx="32">
                  <c:v>27225</c:v>
                </c:pt>
                <c:pt idx="33">
                  <c:v>28900</c:v>
                </c:pt>
                <c:pt idx="34">
                  <c:v>30625</c:v>
                </c:pt>
                <c:pt idx="35">
                  <c:v>32400</c:v>
                </c:pt>
                <c:pt idx="36">
                  <c:v>34225</c:v>
                </c:pt>
                <c:pt idx="37">
                  <c:v>36100</c:v>
                </c:pt>
                <c:pt idx="38">
                  <c:v>38025</c:v>
                </c:pt>
                <c:pt idx="39">
                  <c:v>40000</c:v>
                </c:pt>
                <c:pt idx="40">
                  <c:v>42025</c:v>
                </c:pt>
                <c:pt idx="41">
                  <c:v>44100</c:v>
                </c:pt>
                <c:pt idx="42">
                  <c:v>46225</c:v>
                </c:pt>
                <c:pt idx="43">
                  <c:v>48400</c:v>
                </c:pt>
                <c:pt idx="44">
                  <c:v>50625</c:v>
                </c:pt>
                <c:pt idx="45">
                  <c:v>52900</c:v>
                </c:pt>
                <c:pt idx="46">
                  <c:v>55225</c:v>
                </c:pt>
                <c:pt idx="47">
                  <c:v>57600</c:v>
                </c:pt>
                <c:pt idx="48">
                  <c:v>60025</c:v>
                </c:pt>
                <c:pt idx="49">
                  <c:v>62500</c:v>
                </c:pt>
                <c:pt idx="50">
                  <c:v>65025</c:v>
                </c:pt>
                <c:pt idx="51">
                  <c:v>67600</c:v>
                </c:pt>
                <c:pt idx="52">
                  <c:v>70225</c:v>
                </c:pt>
                <c:pt idx="53">
                  <c:v>72900</c:v>
                </c:pt>
                <c:pt idx="54">
                  <c:v>75625</c:v>
                </c:pt>
                <c:pt idx="55">
                  <c:v>78400</c:v>
                </c:pt>
                <c:pt idx="56">
                  <c:v>81225</c:v>
                </c:pt>
                <c:pt idx="57">
                  <c:v>84100</c:v>
                </c:pt>
                <c:pt idx="58">
                  <c:v>87025</c:v>
                </c:pt>
                <c:pt idx="59">
                  <c:v>90000</c:v>
                </c:pt>
                <c:pt idx="60">
                  <c:v>93025</c:v>
                </c:pt>
                <c:pt idx="61">
                  <c:v>96100</c:v>
                </c:pt>
                <c:pt idx="62">
                  <c:v>99225</c:v>
                </c:pt>
                <c:pt idx="63">
                  <c:v>102400</c:v>
                </c:pt>
                <c:pt idx="64">
                  <c:v>105625</c:v>
                </c:pt>
                <c:pt idx="65">
                  <c:v>108900</c:v>
                </c:pt>
                <c:pt idx="66">
                  <c:v>112225</c:v>
                </c:pt>
                <c:pt idx="67">
                  <c:v>115600</c:v>
                </c:pt>
                <c:pt idx="68">
                  <c:v>119025</c:v>
                </c:pt>
                <c:pt idx="69">
                  <c:v>122500</c:v>
                </c:pt>
                <c:pt idx="70">
                  <c:v>126025</c:v>
                </c:pt>
                <c:pt idx="71">
                  <c:v>129600</c:v>
                </c:pt>
              </c:numCache>
            </c:numRef>
          </c:xVal>
          <c:yVal>
            <c:numRef>
              <c:f>'EXO1'!$D$4:$D$75</c:f>
              <c:numCache>
                <c:formatCode>0.000000</c:formatCode>
                <c:ptCount val="7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1.5625E-2</c:v>
                </c:pt>
                <c:pt idx="9">
                  <c:v>0</c:v>
                </c:pt>
                <c:pt idx="10">
                  <c:v>1.5625E-2</c:v>
                </c:pt>
                <c:pt idx="11">
                  <c:v>1.5625E-2</c:v>
                </c:pt>
                <c:pt idx="12">
                  <c:v>1.5625E-2</c:v>
                </c:pt>
                <c:pt idx="13">
                  <c:v>1.5625E-2</c:v>
                </c:pt>
                <c:pt idx="14">
                  <c:v>1.5625E-2</c:v>
                </c:pt>
                <c:pt idx="15">
                  <c:v>1.5625E-2</c:v>
                </c:pt>
                <c:pt idx="16">
                  <c:v>3.125E-2</c:v>
                </c:pt>
                <c:pt idx="17">
                  <c:v>1.5625E-2</c:v>
                </c:pt>
                <c:pt idx="18">
                  <c:v>3.125E-2</c:v>
                </c:pt>
                <c:pt idx="19">
                  <c:v>3.125E-2</c:v>
                </c:pt>
                <c:pt idx="20">
                  <c:v>3.125E-2</c:v>
                </c:pt>
                <c:pt idx="21">
                  <c:v>3.125E-2</c:v>
                </c:pt>
                <c:pt idx="22">
                  <c:v>3.125E-2</c:v>
                </c:pt>
                <c:pt idx="23">
                  <c:v>4.6875E-2</c:v>
                </c:pt>
                <c:pt idx="24">
                  <c:v>4.6875E-2</c:v>
                </c:pt>
                <c:pt idx="25">
                  <c:v>4.6875E-2</c:v>
                </c:pt>
                <c:pt idx="26">
                  <c:v>3.125E-2</c:v>
                </c:pt>
                <c:pt idx="27">
                  <c:v>6.25E-2</c:v>
                </c:pt>
                <c:pt idx="28">
                  <c:v>3.125E-2</c:v>
                </c:pt>
                <c:pt idx="29">
                  <c:v>9.375E-2</c:v>
                </c:pt>
                <c:pt idx="30">
                  <c:v>7.8125E-2</c:v>
                </c:pt>
                <c:pt idx="31">
                  <c:v>4.6875E-2</c:v>
                </c:pt>
                <c:pt idx="32">
                  <c:v>9.375E-2</c:v>
                </c:pt>
                <c:pt idx="33">
                  <c:v>9.375E-2</c:v>
                </c:pt>
                <c:pt idx="34">
                  <c:v>6.25E-2</c:v>
                </c:pt>
                <c:pt idx="35">
                  <c:v>0.125</c:v>
                </c:pt>
                <c:pt idx="36">
                  <c:v>7.8125E-2</c:v>
                </c:pt>
                <c:pt idx="37">
                  <c:v>0.125</c:v>
                </c:pt>
                <c:pt idx="38">
                  <c:v>9.375E-2</c:v>
                </c:pt>
                <c:pt idx="39">
                  <c:v>9.375E-2</c:v>
                </c:pt>
                <c:pt idx="40">
                  <c:v>0.140625</c:v>
                </c:pt>
                <c:pt idx="41">
                  <c:v>0.15625</c:v>
                </c:pt>
                <c:pt idx="42">
                  <c:v>0.125</c:v>
                </c:pt>
                <c:pt idx="43">
                  <c:v>0.15625</c:v>
                </c:pt>
                <c:pt idx="44">
                  <c:v>0.21875</c:v>
                </c:pt>
                <c:pt idx="45">
                  <c:v>0.125</c:v>
                </c:pt>
                <c:pt idx="46">
                  <c:v>0.1875</c:v>
                </c:pt>
                <c:pt idx="47">
                  <c:v>0.171875</c:v>
                </c:pt>
                <c:pt idx="48">
                  <c:v>0.171875</c:v>
                </c:pt>
                <c:pt idx="49">
                  <c:v>0.1875</c:v>
                </c:pt>
                <c:pt idx="50">
                  <c:v>0.171875</c:v>
                </c:pt>
                <c:pt idx="51">
                  <c:v>0.21875</c:v>
                </c:pt>
                <c:pt idx="52">
                  <c:v>0.21875</c:v>
                </c:pt>
                <c:pt idx="53">
                  <c:v>0.359375</c:v>
                </c:pt>
                <c:pt idx="54">
                  <c:v>0.234375</c:v>
                </c:pt>
                <c:pt idx="55">
                  <c:v>0.25</c:v>
                </c:pt>
                <c:pt idx="56">
                  <c:v>0.28125</c:v>
                </c:pt>
                <c:pt idx="57">
                  <c:v>0.234375</c:v>
                </c:pt>
                <c:pt idx="58">
                  <c:v>0.28125</c:v>
                </c:pt>
                <c:pt idx="59">
                  <c:v>0.3125</c:v>
                </c:pt>
                <c:pt idx="60">
                  <c:v>0.359375</c:v>
                </c:pt>
                <c:pt idx="61">
                  <c:v>0.328125</c:v>
                </c:pt>
                <c:pt idx="62">
                  <c:v>0.3125</c:v>
                </c:pt>
                <c:pt idx="63">
                  <c:v>0.296875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E6-4780-A833-E6E008E04874}"/>
            </c:ext>
          </c:extLst>
        </c:ser>
        <c:ser>
          <c:idx val="1"/>
          <c:order val="1"/>
          <c:tx>
            <c:strRef>
              <c:f>'EXO1'!$F$3</c:f>
              <c:strCache>
                <c:ptCount val="1"/>
                <c:pt idx="0">
                  <c:v>Exo2 sans affichage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'EXO1'!$B$4:$B$75</c:f>
              <c:numCache>
                <c:formatCode>0</c:formatCode>
                <c:ptCount val="72"/>
                <c:pt idx="0">
                  <c:v>25</c:v>
                </c:pt>
                <c:pt idx="1">
                  <c:v>100</c:v>
                </c:pt>
                <c:pt idx="2">
                  <c:v>225</c:v>
                </c:pt>
                <c:pt idx="3">
                  <c:v>400</c:v>
                </c:pt>
                <c:pt idx="4">
                  <c:v>625</c:v>
                </c:pt>
                <c:pt idx="5">
                  <c:v>900</c:v>
                </c:pt>
                <c:pt idx="6">
                  <c:v>1225</c:v>
                </c:pt>
                <c:pt idx="7">
                  <c:v>1600</c:v>
                </c:pt>
                <c:pt idx="8">
                  <c:v>2025</c:v>
                </c:pt>
                <c:pt idx="9">
                  <c:v>2500</c:v>
                </c:pt>
                <c:pt idx="10">
                  <c:v>3025</c:v>
                </c:pt>
                <c:pt idx="11">
                  <c:v>3600</c:v>
                </c:pt>
                <c:pt idx="12">
                  <c:v>4225</c:v>
                </c:pt>
                <c:pt idx="13">
                  <c:v>4900</c:v>
                </c:pt>
                <c:pt idx="14">
                  <c:v>5625</c:v>
                </c:pt>
                <c:pt idx="15">
                  <c:v>6400</c:v>
                </c:pt>
                <c:pt idx="16">
                  <c:v>7225</c:v>
                </c:pt>
                <c:pt idx="17">
                  <c:v>8100</c:v>
                </c:pt>
                <c:pt idx="18">
                  <c:v>9025</c:v>
                </c:pt>
                <c:pt idx="19">
                  <c:v>10000</c:v>
                </c:pt>
                <c:pt idx="20">
                  <c:v>11025</c:v>
                </c:pt>
                <c:pt idx="21">
                  <c:v>12100</c:v>
                </c:pt>
                <c:pt idx="22">
                  <c:v>13225</c:v>
                </c:pt>
                <c:pt idx="23">
                  <c:v>14400</c:v>
                </c:pt>
                <c:pt idx="24">
                  <c:v>15625</c:v>
                </c:pt>
                <c:pt idx="25">
                  <c:v>16900</c:v>
                </c:pt>
                <c:pt idx="26">
                  <c:v>18225</c:v>
                </c:pt>
                <c:pt idx="27">
                  <c:v>19600</c:v>
                </c:pt>
                <c:pt idx="28">
                  <c:v>21025</c:v>
                </c:pt>
                <c:pt idx="29">
                  <c:v>22500</c:v>
                </c:pt>
                <c:pt idx="30">
                  <c:v>24025</c:v>
                </c:pt>
                <c:pt idx="31">
                  <c:v>25600</c:v>
                </c:pt>
                <c:pt idx="32">
                  <c:v>27225</c:v>
                </c:pt>
                <c:pt idx="33">
                  <c:v>28900</c:v>
                </c:pt>
                <c:pt idx="34">
                  <c:v>30625</c:v>
                </c:pt>
                <c:pt idx="35">
                  <c:v>32400</c:v>
                </c:pt>
                <c:pt idx="36">
                  <c:v>34225</c:v>
                </c:pt>
                <c:pt idx="37">
                  <c:v>36100</c:v>
                </c:pt>
                <c:pt idx="38">
                  <c:v>38025</c:v>
                </c:pt>
                <c:pt idx="39">
                  <c:v>40000</c:v>
                </c:pt>
                <c:pt idx="40">
                  <c:v>42025</c:v>
                </c:pt>
                <c:pt idx="41">
                  <c:v>44100</c:v>
                </c:pt>
                <c:pt idx="42">
                  <c:v>46225</c:v>
                </c:pt>
                <c:pt idx="43">
                  <c:v>48400</c:v>
                </c:pt>
                <c:pt idx="44">
                  <c:v>50625</c:v>
                </c:pt>
                <c:pt idx="45">
                  <c:v>52900</c:v>
                </c:pt>
                <c:pt idx="46">
                  <c:v>55225</c:v>
                </c:pt>
                <c:pt idx="47">
                  <c:v>57600</c:v>
                </c:pt>
                <c:pt idx="48">
                  <c:v>60025</c:v>
                </c:pt>
                <c:pt idx="49">
                  <c:v>62500</c:v>
                </c:pt>
                <c:pt idx="50">
                  <c:v>65025</c:v>
                </c:pt>
                <c:pt idx="51">
                  <c:v>67600</c:v>
                </c:pt>
                <c:pt idx="52">
                  <c:v>70225</c:v>
                </c:pt>
                <c:pt idx="53">
                  <c:v>72900</c:v>
                </c:pt>
                <c:pt idx="54">
                  <c:v>75625</c:v>
                </c:pt>
                <c:pt idx="55">
                  <c:v>78400</c:v>
                </c:pt>
                <c:pt idx="56">
                  <c:v>81225</c:v>
                </c:pt>
                <c:pt idx="57">
                  <c:v>84100</c:v>
                </c:pt>
                <c:pt idx="58">
                  <c:v>87025</c:v>
                </c:pt>
                <c:pt idx="59">
                  <c:v>90000</c:v>
                </c:pt>
                <c:pt idx="60">
                  <c:v>93025</c:v>
                </c:pt>
                <c:pt idx="61">
                  <c:v>96100</c:v>
                </c:pt>
                <c:pt idx="62">
                  <c:v>99225</c:v>
                </c:pt>
                <c:pt idx="63">
                  <c:v>102400</c:v>
                </c:pt>
                <c:pt idx="64">
                  <c:v>105625</c:v>
                </c:pt>
                <c:pt idx="65">
                  <c:v>108900</c:v>
                </c:pt>
                <c:pt idx="66">
                  <c:v>112225</c:v>
                </c:pt>
                <c:pt idx="67">
                  <c:v>115600</c:v>
                </c:pt>
                <c:pt idx="68">
                  <c:v>119025</c:v>
                </c:pt>
                <c:pt idx="69">
                  <c:v>122500</c:v>
                </c:pt>
                <c:pt idx="70">
                  <c:v>126025</c:v>
                </c:pt>
                <c:pt idx="71">
                  <c:v>129600</c:v>
                </c:pt>
              </c:numCache>
            </c:numRef>
          </c:xVal>
          <c:yVal>
            <c:numRef>
              <c:f>'EXO1'!$F$4:$F$75</c:f>
              <c:numCache>
                <c:formatCode>0.000000</c:formatCode>
                <c:ptCount val="7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1.5625E-2</c:v>
                </c:pt>
                <c:pt idx="7">
                  <c:v>0</c:v>
                </c:pt>
                <c:pt idx="8">
                  <c:v>1.5625E-2</c:v>
                </c:pt>
                <c:pt idx="9">
                  <c:v>1.5625E-2</c:v>
                </c:pt>
                <c:pt idx="10">
                  <c:v>1.5625E-2</c:v>
                </c:pt>
                <c:pt idx="11">
                  <c:v>1.5625E-2</c:v>
                </c:pt>
                <c:pt idx="12">
                  <c:v>3.125E-2</c:v>
                </c:pt>
                <c:pt idx="13">
                  <c:v>1.5625E-2</c:v>
                </c:pt>
                <c:pt idx="14">
                  <c:v>3.125E-2</c:v>
                </c:pt>
                <c:pt idx="15">
                  <c:v>3.125E-2</c:v>
                </c:pt>
                <c:pt idx="16">
                  <c:v>3.125E-2</c:v>
                </c:pt>
                <c:pt idx="17">
                  <c:v>6.25E-2</c:v>
                </c:pt>
                <c:pt idx="18">
                  <c:v>4.6875E-2</c:v>
                </c:pt>
                <c:pt idx="19">
                  <c:v>6.25E-2</c:v>
                </c:pt>
                <c:pt idx="20">
                  <c:v>4.6875E-2</c:v>
                </c:pt>
                <c:pt idx="21">
                  <c:v>9.375E-2</c:v>
                </c:pt>
                <c:pt idx="22">
                  <c:v>4.6875E-2</c:v>
                </c:pt>
                <c:pt idx="23">
                  <c:v>9.375E-2</c:v>
                </c:pt>
                <c:pt idx="24">
                  <c:v>9.375E-2</c:v>
                </c:pt>
                <c:pt idx="25">
                  <c:v>9.375E-2</c:v>
                </c:pt>
                <c:pt idx="26">
                  <c:v>7.8125E-2</c:v>
                </c:pt>
                <c:pt idx="27">
                  <c:v>0.125</c:v>
                </c:pt>
                <c:pt idx="28">
                  <c:v>9.375E-2</c:v>
                </c:pt>
                <c:pt idx="29">
                  <c:v>0.140625</c:v>
                </c:pt>
                <c:pt idx="30">
                  <c:v>0.125</c:v>
                </c:pt>
                <c:pt idx="31">
                  <c:v>0.15625</c:v>
                </c:pt>
                <c:pt idx="32">
                  <c:v>0.1875</c:v>
                </c:pt>
                <c:pt idx="33">
                  <c:v>0.1875</c:v>
                </c:pt>
                <c:pt idx="34">
                  <c:v>0.171875</c:v>
                </c:pt>
                <c:pt idx="35">
                  <c:v>0.25</c:v>
                </c:pt>
                <c:pt idx="36">
                  <c:v>0.203125</c:v>
                </c:pt>
                <c:pt idx="37">
                  <c:v>0.265625</c:v>
                </c:pt>
                <c:pt idx="38">
                  <c:v>0.28125</c:v>
                </c:pt>
                <c:pt idx="39">
                  <c:v>0.21875</c:v>
                </c:pt>
                <c:pt idx="40">
                  <c:v>0.296875</c:v>
                </c:pt>
                <c:pt idx="41">
                  <c:v>0.4375</c:v>
                </c:pt>
                <c:pt idx="42">
                  <c:v>0.40625</c:v>
                </c:pt>
                <c:pt idx="43">
                  <c:v>0.46875</c:v>
                </c:pt>
                <c:pt idx="44">
                  <c:v>0.765625</c:v>
                </c:pt>
                <c:pt idx="45">
                  <c:v>0.453125</c:v>
                </c:pt>
                <c:pt idx="46">
                  <c:v>0.515625</c:v>
                </c:pt>
                <c:pt idx="47">
                  <c:v>0.59375</c:v>
                </c:pt>
                <c:pt idx="48">
                  <c:v>0.59375</c:v>
                </c:pt>
                <c:pt idx="49">
                  <c:v>0.6875</c:v>
                </c:pt>
                <c:pt idx="50">
                  <c:v>0.671875</c:v>
                </c:pt>
                <c:pt idx="51">
                  <c:v>0.828125</c:v>
                </c:pt>
                <c:pt idx="52">
                  <c:v>0.875</c:v>
                </c:pt>
                <c:pt idx="53">
                  <c:v>1.546875</c:v>
                </c:pt>
                <c:pt idx="54">
                  <c:v>0.625</c:v>
                </c:pt>
                <c:pt idx="55">
                  <c:v>0.578125</c:v>
                </c:pt>
                <c:pt idx="56">
                  <c:v>0.796875</c:v>
                </c:pt>
                <c:pt idx="57">
                  <c:v>0.703125</c:v>
                </c:pt>
                <c:pt idx="58">
                  <c:v>0.96875</c:v>
                </c:pt>
                <c:pt idx="59">
                  <c:v>1.171875</c:v>
                </c:pt>
                <c:pt idx="60">
                  <c:v>1.140625</c:v>
                </c:pt>
                <c:pt idx="61">
                  <c:v>1</c:v>
                </c:pt>
                <c:pt idx="62">
                  <c:v>0.84375</c:v>
                </c:pt>
                <c:pt idx="63">
                  <c:v>0.78125</c:v>
                </c:pt>
                <c:pt idx="64">
                  <c:v>1.3125</c:v>
                </c:pt>
                <c:pt idx="65">
                  <c:v>1.0625</c:v>
                </c:pt>
                <c:pt idx="66">
                  <c:v>1.125</c:v>
                </c:pt>
                <c:pt idx="67">
                  <c:v>1.703125</c:v>
                </c:pt>
                <c:pt idx="68">
                  <c:v>2.03125</c:v>
                </c:pt>
                <c:pt idx="69">
                  <c:v>2.15625</c:v>
                </c:pt>
                <c:pt idx="70">
                  <c:v>2.34375</c:v>
                </c:pt>
                <c:pt idx="71">
                  <c:v>1.984375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E6-4780-A833-E6E008E04874}"/>
            </c:ext>
          </c:extLst>
        </c:ser>
        <c:ser>
          <c:idx val="2"/>
          <c:order val="2"/>
          <c:tx>
            <c:strRef>
              <c:f>'EXO1'!$H$3</c:f>
              <c:strCache>
                <c:ptCount val="1"/>
                <c:pt idx="0">
                  <c:v>Exo3 sans affichage</c:v>
                </c:pt>
              </c:strCache>
            </c:strRef>
          </c:tx>
          <c:spPr>
            <a:ln w="190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'EXO1'!$B$4:$B$75</c:f>
              <c:numCache>
                <c:formatCode>0</c:formatCode>
                <c:ptCount val="72"/>
                <c:pt idx="0">
                  <c:v>25</c:v>
                </c:pt>
                <c:pt idx="1">
                  <c:v>100</c:v>
                </c:pt>
                <c:pt idx="2">
                  <c:v>225</c:v>
                </c:pt>
                <c:pt idx="3">
                  <c:v>400</c:v>
                </c:pt>
                <c:pt idx="4">
                  <c:v>625</c:v>
                </c:pt>
                <c:pt idx="5">
                  <c:v>900</c:v>
                </c:pt>
                <c:pt idx="6">
                  <c:v>1225</c:v>
                </c:pt>
                <c:pt idx="7">
                  <c:v>1600</c:v>
                </c:pt>
                <c:pt idx="8">
                  <c:v>2025</c:v>
                </c:pt>
                <c:pt idx="9">
                  <c:v>2500</c:v>
                </c:pt>
                <c:pt idx="10">
                  <c:v>3025</c:v>
                </c:pt>
                <c:pt idx="11">
                  <c:v>3600</c:v>
                </c:pt>
                <c:pt idx="12">
                  <c:v>4225</c:v>
                </c:pt>
                <c:pt idx="13">
                  <c:v>4900</c:v>
                </c:pt>
                <c:pt idx="14">
                  <c:v>5625</c:v>
                </c:pt>
                <c:pt idx="15">
                  <c:v>6400</c:v>
                </c:pt>
                <c:pt idx="16">
                  <c:v>7225</c:v>
                </c:pt>
                <c:pt idx="17">
                  <c:v>8100</c:v>
                </c:pt>
                <c:pt idx="18">
                  <c:v>9025</c:v>
                </c:pt>
                <c:pt idx="19">
                  <c:v>10000</c:v>
                </c:pt>
                <c:pt idx="20">
                  <c:v>11025</c:v>
                </c:pt>
                <c:pt idx="21">
                  <c:v>12100</c:v>
                </c:pt>
                <c:pt idx="22">
                  <c:v>13225</c:v>
                </c:pt>
                <c:pt idx="23">
                  <c:v>14400</c:v>
                </c:pt>
                <c:pt idx="24">
                  <c:v>15625</c:v>
                </c:pt>
                <c:pt idx="25">
                  <c:v>16900</c:v>
                </c:pt>
                <c:pt idx="26">
                  <c:v>18225</c:v>
                </c:pt>
                <c:pt idx="27">
                  <c:v>19600</c:v>
                </c:pt>
                <c:pt idx="28">
                  <c:v>21025</c:v>
                </c:pt>
                <c:pt idx="29">
                  <c:v>22500</c:v>
                </c:pt>
                <c:pt idx="30">
                  <c:v>24025</c:v>
                </c:pt>
                <c:pt idx="31">
                  <c:v>25600</c:v>
                </c:pt>
                <c:pt idx="32">
                  <c:v>27225</c:v>
                </c:pt>
                <c:pt idx="33">
                  <c:v>28900</c:v>
                </c:pt>
                <c:pt idx="34">
                  <c:v>30625</c:v>
                </c:pt>
                <c:pt idx="35">
                  <c:v>32400</c:v>
                </c:pt>
                <c:pt idx="36">
                  <c:v>34225</c:v>
                </c:pt>
                <c:pt idx="37">
                  <c:v>36100</c:v>
                </c:pt>
                <c:pt idx="38">
                  <c:v>38025</c:v>
                </c:pt>
                <c:pt idx="39">
                  <c:v>40000</c:v>
                </c:pt>
                <c:pt idx="40">
                  <c:v>42025</c:v>
                </c:pt>
                <c:pt idx="41">
                  <c:v>44100</c:v>
                </c:pt>
                <c:pt idx="42">
                  <c:v>46225</c:v>
                </c:pt>
                <c:pt idx="43">
                  <c:v>48400</c:v>
                </c:pt>
                <c:pt idx="44">
                  <c:v>50625</c:v>
                </c:pt>
                <c:pt idx="45">
                  <c:v>52900</c:v>
                </c:pt>
                <c:pt idx="46">
                  <c:v>55225</c:v>
                </c:pt>
                <c:pt idx="47">
                  <c:v>57600</c:v>
                </c:pt>
                <c:pt idx="48">
                  <c:v>60025</c:v>
                </c:pt>
                <c:pt idx="49">
                  <c:v>62500</c:v>
                </c:pt>
                <c:pt idx="50">
                  <c:v>65025</c:v>
                </c:pt>
                <c:pt idx="51">
                  <c:v>67600</c:v>
                </c:pt>
                <c:pt idx="52">
                  <c:v>70225</c:v>
                </c:pt>
                <c:pt idx="53">
                  <c:v>72900</c:v>
                </c:pt>
                <c:pt idx="54">
                  <c:v>75625</c:v>
                </c:pt>
                <c:pt idx="55">
                  <c:v>78400</c:v>
                </c:pt>
                <c:pt idx="56">
                  <c:v>81225</c:v>
                </c:pt>
                <c:pt idx="57">
                  <c:v>84100</c:v>
                </c:pt>
                <c:pt idx="58">
                  <c:v>87025</c:v>
                </c:pt>
                <c:pt idx="59">
                  <c:v>90000</c:v>
                </c:pt>
                <c:pt idx="60">
                  <c:v>93025</c:v>
                </c:pt>
                <c:pt idx="61">
                  <c:v>96100</c:v>
                </c:pt>
                <c:pt idx="62">
                  <c:v>99225</c:v>
                </c:pt>
                <c:pt idx="63">
                  <c:v>102400</c:v>
                </c:pt>
                <c:pt idx="64">
                  <c:v>105625</c:v>
                </c:pt>
                <c:pt idx="65">
                  <c:v>108900</c:v>
                </c:pt>
                <c:pt idx="66">
                  <c:v>112225</c:v>
                </c:pt>
                <c:pt idx="67">
                  <c:v>115600</c:v>
                </c:pt>
                <c:pt idx="68">
                  <c:v>119025</c:v>
                </c:pt>
                <c:pt idx="69">
                  <c:v>122500</c:v>
                </c:pt>
                <c:pt idx="70">
                  <c:v>126025</c:v>
                </c:pt>
                <c:pt idx="71">
                  <c:v>129600</c:v>
                </c:pt>
              </c:numCache>
            </c:numRef>
          </c:xVal>
          <c:yVal>
            <c:numRef>
              <c:f>'EXO1'!$H$4:$H$75</c:f>
              <c:numCache>
                <c:formatCode>0.000000</c:formatCode>
                <c:ptCount val="7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1.5625E-2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1.5625E-2</c:v>
                </c:pt>
                <c:pt idx="21">
                  <c:v>0</c:v>
                </c:pt>
                <c:pt idx="22">
                  <c:v>0</c:v>
                </c:pt>
                <c:pt idx="23">
                  <c:v>1.5625E-2</c:v>
                </c:pt>
                <c:pt idx="24">
                  <c:v>0</c:v>
                </c:pt>
                <c:pt idx="25">
                  <c:v>0</c:v>
                </c:pt>
                <c:pt idx="26">
                  <c:v>1.5625E-2</c:v>
                </c:pt>
                <c:pt idx="27">
                  <c:v>0</c:v>
                </c:pt>
                <c:pt idx="28">
                  <c:v>1.5625E-2</c:v>
                </c:pt>
                <c:pt idx="29">
                  <c:v>0</c:v>
                </c:pt>
                <c:pt idx="30">
                  <c:v>1.5625E-2</c:v>
                </c:pt>
                <c:pt idx="31">
                  <c:v>0</c:v>
                </c:pt>
                <c:pt idx="32">
                  <c:v>1.5625E-2</c:v>
                </c:pt>
                <c:pt idx="33">
                  <c:v>1.5625E-2</c:v>
                </c:pt>
                <c:pt idx="34">
                  <c:v>0</c:v>
                </c:pt>
                <c:pt idx="35">
                  <c:v>1.5625E-2</c:v>
                </c:pt>
                <c:pt idx="36">
                  <c:v>1.5625E-2</c:v>
                </c:pt>
                <c:pt idx="37">
                  <c:v>1.5625E-2</c:v>
                </c:pt>
                <c:pt idx="38">
                  <c:v>1.5625E-2</c:v>
                </c:pt>
                <c:pt idx="39">
                  <c:v>1.5625E-2</c:v>
                </c:pt>
                <c:pt idx="40">
                  <c:v>1.5625E-2</c:v>
                </c:pt>
                <c:pt idx="41">
                  <c:v>1.5625E-2</c:v>
                </c:pt>
                <c:pt idx="42">
                  <c:v>1.5625E-2</c:v>
                </c:pt>
                <c:pt idx="43">
                  <c:v>1.5625E-2</c:v>
                </c:pt>
                <c:pt idx="44">
                  <c:v>3.125E-2</c:v>
                </c:pt>
                <c:pt idx="45">
                  <c:v>1.5625E-2</c:v>
                </c:pt>
                <c:pt idx="46">
                  <c:v>1.5625E-2</c:v>
                </c:pt>
                <c:pt idx="47">
                  <c:v>3.125E-2</c:v>
                </c:pt>
                <c:pt idx="48">
                  <c:v>1.5625E-2</c:v>
                </c:pt>
                <c:pt idx="49">
                  <c:v>3.125E-2</c:v>
                </c:pt>
                <c:pt idx="50">
                  <c:v>3.125E-2</c:v>
                </c:pt>
                <c:pt idx="51">
                  <c:v>1.5625E-2</c:v>
                </c:pt>
                <c:pt idx="52">
                  <c:v>3.125E-2</c:v>
                </c:pt>
                <c:pt idx="53">
                  <c:v>4.6875E-2</c:v>
                </c:pt>
                <c:pt idx="54">
                  <c:v>3.125E-2</c:v>
                </c:pt>
                <c:pt idx="55">
                  <c:v>3.125E-2</c:v>
                </c:pt>
                <c:pt idx="56">
                  <c:v>3.125E-2</c:v>
                </c:pt>
                <c:pt idx="57">
                  <c:v>3.125E-2</c:v>
                </c:pt>
                <c:pt idx="58">
                  <c:v>3.125E-2</c:v>
                </c:pt>
                <c:pt idx="59">
                  <c:v>4.6875E-2</c:v>
                </c:pt>
                <c:pt idx="60">
                  <c:v>4.6875E-2</c:v>
                </c:pt>
                <c:pt idx="61">
                  <c:v>4.6875E-2</c:v>
                </c:pt>
                <c:pt idx="62">
                  <c:v>4.6875E-2</c:v>
                </c:pt>
                <c:pt idx="63">
                  <c:v>3.125E-2</c:v>
                </c:pt>
                <c:pt idx="64">
                  <c:v>4.6875E-2</c:v>
                </c:pt>
                <c:pt idx="65">
                  <c:v>4.6875E-2</c:v>
                </c:pt>
                <c:pt idx="66">
                  <c:v>4.6875E-2</c:v>
                </c:pt>
                <c:pt idx="67">
                  <c:v>6.25E-2</c:v>
                </c:pt>
                <c:pt idx="68">
                  <c:v>6.25E-2</c:v>
                </c:pt>
                <c:pt idx="69">
                  <c:v>7.8125E-2</c:v>
                </c:pt>
                <c:pt idx="70">
                  <c:v>6.25E-2</c:v>
                </c:pt>
                <c:pt idx="71">
                  <c:v>7.8125E-2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DE6-4780-A833-E6E008E048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6240656"/>
        <c:axId val="283126704"/>
      </c:scatterChart>
      <c:valAx>
        <c:axId val="336240656"/>
        <c:scaling>
          <c:orientation val="minMax"/>
          <c:max val="1296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283126704"/>
        <c:crosses val="autoZero"/>
        <c:crossBetween val="midCat"/>
      </c:valAx>
      <c:valAx>
        <c:axId val="2831267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crossAx val="336240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 dirty="0"/>
              <a:t>Temps d'exécution en fonction du</a:t>
            </a:r>
            <a:r>
              <a:rPr lang="fr-FR" sz="2000" baseline="0" dirty="0"/>
              <a:t> nombre de couleurs</a:t>
            </a:r>
            <a:endParaRPr lang="fr-FR" sz="2000" dirty="0"/>
          </a:p>
        </c:rich>
      </c:tx>
      <c:layout>
        <c:manualLayout>
          <c:xMode val="edge"/>
          <c:yMode val="edge"/>
          <c:x val="0.1780936111317675"/>
          <c:y val="1.9367672829212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4827024102285402"/>
          <c:y val="0.11103363014699312"/>
          <c:w val="0.82028364276714827"/>
          <c:h val="0.66923210250443965"/>
        </c:manualLayout>
      </c:layout>
      <c:scatterChart>
        <c:scatterStyle val="lineMarker"/>
        <c:varyColors val="0"/>
        <c:ser>
          <c:idx val="1"/>
          <c:order val="0"/>
          <c:tx>
            <c:strRef>
              <c:f>'EXO1'!$L$3</c:f>
              <c:strCache>
                <c:ptCount val="1"/>
                <c:pt idx="0">
                  <c:v>Exo1 sans affichage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'EXO1'!$J$4:$J$32</c:f>
              <c:numCache>
                <c:formatCode>0</c:formatCode>
                <c:ptCount val="2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</c:numCache>
            </c:numRef>
          </c:xVal>
          <c:yVal>
            <c:numRef>
              <c:f>'EXO1'!$L$4:$L$32</c:f>
              <c:numCache>
                <c:formatCode>0.000000</c:formatCode>
                <c:ptCount val="29"/>
                <c:pt idx="0">
                  <c:v>3.125E-2</c:v>
                </c:pt>
                <c:pt idx="1">
                  <c:v>3.125E-2</c:v>
                </c:pt>
                <c:pt idx="2">
                  <c:v>9.375E-2</c:v>
                </c:pt>
                <c:pt idx="3">
                  <c:v>9.375E-2</c:v>
                </c:pt>
                <c:pt idx="4">
                  <c:v>0.203125</c:v>
                </c:pt>
                <c:pt idx="5">
                  <c:v>0.203125</c:v>
                </c:pt>
                <c:pt idx="6">
                  <c:v>0.203125</c:v>
                </c:pt>
                <c:pt idx="7">
                  <c:v>0.25</c:v>
                </c:pt>
                <c:pt idx="8">
                  <c:v>0.265625</c:v>
                </c:pt>
                <c:pt idx="9">
                  <c:v>0.453125</c:v>
                </c:pt>
                <c:pt idx="10">
                  <c:v>0.3125</c:v>
                </c:pt>
                <c:pt idx="11">
                  <c:v>0.46875</c:v>
                </c:pt>
                <c:pt idx="12">
                  <c:v>0.453125</c:v>
                </c:pt>
                <c:pt idx="13">
                  <c:v>0.59375</c:v>
                </c:pt>
                <c:pt idx="14">
                  <c:v>0.59375</c:v>
                </c:pt>
                <c:pt idx="15">
                  <c:v>0.65625</c:v>
                </c:pt>
                <c:pt idx="16">
                  <c:v>0.859375</c:v>
                </c:pt>
                <c:pt idx="17">
                  <c:v>0.8125</c:v>
                </c:pt>
                <c:pt idx="18">
                  <c:v>0.703125</c:v>
                </c:pt>
                <c:pt idx="19">
                  <c:v>0.75</c:v>
                </c:pt>
                <c:pt idx="20">
                  <c:v>0.75</c:v>
                </c:pt>
                <c:pt idx="21">
                  <c:v>1</c:v>
                </c:pt>
                <c:pt idx="22">
                  <c:v>0.9375</c:v>
                </c:pt>
                <c:pt idx="23">
                  <c:v>0.953125</c:v>
                </c:pt>
                <c:pt idx="24">
                  <c:v>1.28125</c:v>
                </c:pt>
                <c:pt idx="25">
                  <c:v>1.125</c:v>
                </c:pt>
                <c:pt idx="26">
                  <c:v>0.84375</c:v>
                </c:pt>
                <c:pt idx="27">
                  <c:v>1.140625</c:v>
                </c:pt>
                <c:pt idx="28">
                  <c:v>1.0625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24-45BD-AAD6-BF67C1BEEC88}"/>
            </c:ext>
          </c:extLst>
        </c:ser>
        <c:ser>
          <c:idx val="3"/>
          <c:order val="1"/>
          <c:tx>
            <c:strRef>
              <c:f>'EXO1'!$N$3</c:f>
              <c:strCache>
                <c:ptCount val="1"/>
                <c:pt idx="0">
                  <c:v>Exo2 sans affichage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'EXO1'!$J$4:$J$32</c:f>
              <c:numCache>
                <c:formatCode>0</c:formatCode>
                <c:ptCount val="2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</c:numCache>
            </c:numRef>
          </c:xVal>
          <c:yVal>
            <c:numRef>
              <c:f>'EXO1'!$N$4:$N$32</c:f>
              <c:numCache>
                <c:formatCode>0.000000</c:formatCode>
                <c:ptCount val="29"/>
                <c:pt idx="0">
                  <c:v>3.125E-2</c:v>
                </c:pt>
                <c:pt idx="1">
                  <c:v>7.8125E-2</c:v>
                </c:pt>
                <c:pt idx="2">
                  <c:v>0.203125</c:v>
                </c:pt>
                <c:pt idx="3">
                  <c:v>0.203125</c:v>
                </c:pt>
                <c:pt idx="4">
                  <c:v>0.390625</c:v>
                </c:pt>
                <c:pt idx="5">
                  <c:v>0.578125</c:v>
                </c:pt>
                <c:pt idx="6">
                  <c:v>0.484375</c:v>
                </c:pt>
                <c:pt idx="7">
                  <c:v>0.625</c:v>
                </c:pt>
                <c:pt idx="8">
                  <c:v>0.578125</c:v>
                </c:pt>
                <c:pt idx="9">
                  <c:v>1.140625</c:v>
                </c:pt>
                <c:pt idx="10">
                  <c:v>0.828125</c:v>
                </c:pt>
                <c:pt idx="11">
                  <c:v>1.28125</c:v>
                </c:pt>
                <c:pt idx="12">
                  <c:v>1.265625</c:v>
                </c:pt>
                <c:pt idx="13">
                  <c:v>1.765625</c:v>
                </c:pt>
                <c:pt idx="14">
                  <c:v>1.765625</c:v>
                </c:pt>
                <c:pt idx="15">
                  <c:v>1.78125</c:v>
                </c:pt>
                <c:pt idx="16">
                  <c:v>2.21875</c:v>
                </c:pt>
                <c:pt idx="17">
                  <c:v>1.75</c:v>
                </c:pt>
                <c:pt idx="18">
                  <c:v>1.5</c:v>
                </c:pt>
                <c:pt idx="19">
                  <c:v>1.59375</c:v>
                </c:pt>
                <c:pt idx="20">
                  <c:v>1.578125</c:v>
                </c:pt>
                <c:pt idx="21">
                  <c:v>2.046875</c:v>
                </c:pt>
                <c:pt idx="22">
                  <c:v>1.859375</c:v>
                </c:pt>
                <c:pt idx="23">
                  <c:v>1.96875</c:v>
                </c:pt>
                <c:pt idx="24">
                  <c:v>2.625</c:v>
                </c:pt>
                <c:pt idx="25">
                  <c:v>2.265625</c:v>
                </c:pt>
                <c:pt idx="26">
                  <c:v>1.90625</c:v>
                </c:pt>
                <c:pt idx="27">
                  <c:v>2.53125</c:v>
                </c:pt>
                <c:pt idx="28">
                  <c:v>2.453125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24-45BD-AAD6-BF67C1BEEC88}"/>
            </c:ext>
          </c:extLst>
        </c:ser>
        <c:ser>
          <c:idx val="5"/>
          <c:order val="2"/>
          <c:tx>
            <c:strRef>
              <c:f>'EXO1'!$P$3</c:f>
              <c:strCache>
                <c:ptCount val="1"/>
                <c:pt idx="0">
                  <c:v>Exo3 sans affichage</c:v>
                </c:pt>
              </c:strCache>
            </c:strRef>
          </c:tx>
          <c:spPr>
            <a:ln w="190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'EXO1'!$J$4:$J$32</c:f>
              <c:numCache>
                <c:formatCode>0</c:formatCode>
                <c:ptCount val="2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</c:numCache>
            </c:numRef>
          </c:xVal>
          <c:yVal>
            <c:numRef>
              <c:f>'EXO1'!$P$4:$P$32</c:f>
              <c:numCache>
                <c:formatCode>0.000000</c:formatCode>
                <c:ptCount val="29"/>
                <c:pt idx="0">
                  <c:v>9.375E-2</c:v>
                </c:pt>
                <c:pt idx="1">
                  <c:v>1.5625E-2</c:v>
                </c:pt>
                <c:pt idx="2">
                  <c:v>1.5625E-2</c:v>
                </c:pt>
                <c:pt idx="3">
                  <c:v>1.5625E-2</c:v>
                </c:pt>
                <c:pt idx="4">
                  <c:v>1.5625E-2</c:v>
                </c:pt>
                <c:pt idx="5">
                  <c:v>1.5625E-2</c:v>
                </c:pt>
                <c:pt idx="6">
                  <c:v>1.5625E-2</c:v>
                </c:pt>
                <c:pt idx="7">
                  <c:v>1.5625E-2</c:v>
                </c:pt>
                <c:pt idx="8">
                  <c:v>1.5625E-2</c:v>
                </c:pt>
                <c:pt idx="9">
                  <c:v>3.125E-2</c:v>
                </c:pt>
                <c:pt idx="10">
                  <c:v>3.125E-2</c:v>
                </c:pt>
                <c:pt idx="11">
                  <c:v>3.125E-2</c:v>
                </c:pt>
                <c:pt idx="12">
                  <c:v>3.125E-2</c:v>
                </c:pt>
                <c:pt idx="13">
                  <c:v>3.125E-2</c:v>
                </c:pt>
                <c:pt idx="14">
                  <c:v>4.6875E-2</c:v>
                </c:pt>
                <c:pt idx="15">
                  <c:v>4.6875E-2</c:v>
                </c:pt>
                <c:pt idx="16">
                  <c:v>4.6875E-2</c:v>
                </c:pt>
                <c:pt idx="17">
                  <c:v>6.25E-2</c:v>
                </c:pt>
                <c:pt idx="18">
                  <c:v>4.6875E-2</c:v>
                </c:pt>
                <c:pt idx="19">
                  <c:v>4.6875E-2</c:v>
                </c:pt>
                <c:pt idx="20">
                  <c:v>6.25E-2</c:v>
                </c:pt>
                <c:pt idx="21">
                  <c:v>6.25E-2</c:v>
                </c:pt>
                <c:pt idx="22">
                  <c:v>6.25E-2</c:v>
                </c:pt>
                <c:pt idx="23">
                  <c:v>6.25E-2</c:v>
                </c:pt>
                <c:pt idx="24">
                  <c:v>7.8125E-2</c:v>
                </c:pt>
                <c:pt idx="25">
                  <c:v>6.25E-2</c:v>
                </c:pt>
                <c:pt idx="26">
                  <c:v>4.6875E-2</c:v>
                </c:pt>
                <c:pt idx="27">
                  <c:v>7.8125E-2</c:v>
                </c:pt>
                <c:pt idx="28">
                  <c:v>6.25E-2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B24-45BD-AAD6-BF67C1BEE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4039407"/>
        <c:axId val="1754591791"/>
      </c:scatterChart>
      <c:valAx>
        <c:axId val="1754039407"/>
        <c:scaling>
          <c:orientation val="minMax"/>
          <c:max val="30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/>
                  <a:t>Nombre</a:t>
                </a:r>
                <a:r>
                  <a:rPr lang="fr-FR" sz="1800" baseline="0"/>
                  <a:t> de couleur</a:t>
                </a:r>
                <a:endParaRPr lang="fr-FR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54591791"/>
        <c:crosses val="autoZero"/>
        <c:crossBetween val="midCat"/>
      </c:valAx>
      <c:valAx>
        <c:axId val="1754591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/>
                  <a:t>Temps d'exécution (s)</a:t>
                </a:r>
              </a:p>
            </c:rich>
          </c:tx>
          <c:layout>
            <c:manualLayout>
              <c:xMode val="edge"/>
              <c:yMode val="edge"/>
              <c:x val="3.0186623963968921E-2"/>
              <c:y val="0.267911602025925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540394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7226688042851149E-2"/>
          <c:y val="0.88915426704946565"/>
          <c:w val="0.95277331195714887"/>
          <c:h val="9.06533032135405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/>
              <a:t>Temps d'exécution en fonction de la difficulté (1 étant la difficulté maximale)</a:t>
            </a:r>
          </a:p>
        </c:rich>
      </c:tx>
      <c:layout>
        <c:manualLayout>
          <c:xMode val="edge"/>
          <c:yMode val="edge"/>
          <c:x val="0.12529855643044618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'EXO1'!$T$3</c:f>
              <c:strCache>
                <c:ptCount val="1"/>
                <c:pt idx="0">
                  <c:v>Exo1 sans affichage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'EXO1'!$R$9:$R$23</c:f>
              <c:numCache>
                <c:formatCode>0</c:formatCode>
                <c:ptCount val="15"/>
                <c:pt idx="0">
                  <c:v>15</c:v>
                </c:pt>
                <c:pt idx="1">
                  <c:v>14</c:v>
                </c:pt>
                <c:pt idx="2">
                  <c:v>13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</c:numCache>
            </c:numRef>
          </c:xVal>
          <c:yVal>
            <c:numRef>
              <c:f>'EXO1'!$T$9:$T$23</c:f>
              <c:numCache>
                <c:formatCode>0.000000</c:formatCode>
                <c:ptCount val="15"/>
                <c:pt idx="0">
                  <c:v>4.6875E-2</c:v>
                </c:pt>
                <c:pt idx="1">
                  <c:v>7.8125E-2</c:v>
                </c:pt>
                <c:pt idx="2">
                  <c:v>4.6875E-2</c:v>
                </c:pt>
                <c:pt idx="3">
                  <c:v>7.8125E-2</c:v>
                </c:pt>
                <c:pt idx="4">
                  <c:v>7.8125E-2</c:v>
                </c:pt>
                <c:pt idx="5">
                  <c:v>9.375E-2</c:v>
                </c:pt>
                <c:pt idx="6">
                  <c:v>6.25E-2</c:v>
                </c:pt>
                <c:pt idx="7">
                  <c:v>7.8125E-2</c:v>
                </c:pt>
                <c:pt idx="8">
                  <c:v>0.109375</c:v>
                </c:pt>
                <c:pt idx="9">
                  <c:v>7.8125E-2</c:v>
                </c:pt>
                <c:pt idx="10">
                  <c:v>0.109375</c:v>
                </c:pt>
                <c:pt idx="11">
                  <c:v>7.8125E-2</c:v>
                </c:pt>
                <c:pt idx="12">
                  <c:v>9.375E-2</c:v>
                </c:pt>
                <c:pt idx="13">
                  <c:v>0.125</c:v>
                </c:pt>
                <c:pt idx="14">
                  <c:v>0.21875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1BD-476D-ABED-79337D31EA06}"/>
            </c:ext>
          </c:extLst>
        </c:ser>
        <c:ser>
          <c:idx val="3"/>
          <c:order val="3"/>
          <c:tx>
            <c:strRef>
              <c:f>'EXO1'!$V$3</c:f>
              <c:strCache>
                <c:ptCount val="1"/>
                <c:pt idx="0">
                  <c:v>Exo2 sans affichage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'EXO1'!$R$9:$R$23</c:f>
              <c:numCache>
                <c:formatCode>0</c:formatCode>
                <c:ptCount val="15"/>
                <c:pt idx="0">
                  <c:v>15</c:v>
                </c:pt>
                <c:pt idx="1">
                  <c:v>14</c:v>
                </c:pt>
                <c:pt idx="2">
                  <c:v>13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</c:numCache>
            </c:numRef>
          </c:xVal>
          <c:yVal>
            <c:numRef>
              <c:f>'EXO1'!$V$9:$V$23</c:f>
              <c:numCache>
                <c:formatCode>0.000000</c:formatCode>
                <c:ptCount val="15"/>
                <c:pt idx="0">
                  <c:v>0.15625</c:v>
                </c:pt>
                <c:pt idx="1">
                  <c:v>0.15625</c:v>
                </c:pt>
                <c:pt idx="2">
                  <c:v>0.125</c:v>
                </c:pt>
                <c:pt idx="3">
                  <c:v>0.125</c:v>
                </c:pt>
                <c:pt idx="4">
                  <c:v>0.140625</c:v>
                </c:pt>
                <c:pt idx="5">
                  <c:v>0.21875</c:v>
                </c:pt>
                <c:pt idx="6">
                  <c:v>0.125</c:v>
                </c:pt>
                <c:pt idx="7">
                  <c:v>0.15625</c:v>
                </c:pt>
                <c:pt idx="8">
                  <c:v>0.203125</c:v>
                </c:pt>
                <c:pt idx="9">
                  <c:v>0.171875</c:v>
                </c:pt>
                <c:pt idx="10">
                  <c:v>0.234375</c:v>
                </c:pt>
                <c:pt idx="11">
                  <c:v>0.1875</c:v>
                </c:pt>
                <c:pt idx="12">
                  <c:v>0.171875</c:v>
                </c:pt>
                <c:pt idx="13">
                  <c:v>0.25</c:v>
                </c:pt>
                <c:pt idx="14">
                  <c:v>0.453125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1BD-476D-ABED-79337D31EA06}"/>
            </c:ext>
          </c:extLst>
        </c:ser>
        <c:ser>
          <c:idx val="4"/>
          <c:order val="4"/>
          <c:tx>
            <c:strRef>
              <c:f>'EXO1'!$X$3</c:f>
              <c:strCache>
                <c:ptCount val="1"/>
                <c:pt idx="0">
                  <c:v>Exo3 sans affichage</c:v>
                </c:pt>
              </c:strCache>
            </c:strRef>
          </c:tx>
          <c:spPr>
            <a:ln w="190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'EXO1'!$R$9:$R$23</c:f>
              <c:numCache>
                <c:formatCode>0</c:formatCode>
                <c:ptCount val="15"/>
                <c:pt idx="0">
                  <c:v>15</c:v>
                </c:pt>
                <c:pt idx="1">
                  <c:v>14</c:v>
                </c:pt>
                <c:pt idx="2">
                  <c:v>13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</c:numCache>
            </c:numRef>
          </c:xVal>
          <c:yVal>
            <c:numRef>
              <c:f>'EXO1'!$X$9:$X$23</c:f>
              <c:numCache>
                <c:formatCode>0.000000</c:formatCode>
                <c:ptCount val="15"/>
                <c:pt idx="0">
                  <c:v>4.6875E-2</c:v>
                </c:pt>
                <c:pt idx="1">
                  <c:v>3.125E-2</c:v>
                </c:pt>
                <c:pt idx="2">
                  <c:v>1.5625E-2</c:v>
                </c:pt>
                <c:pt idx="3">
                  <c:v>3.125E-2</c:v>
                </c:pt>
                <c:pt idx="4">
                  <c:v>1.5625E-2</c:v>
                </c:pt>
                <c:pt idx="5">
                  <c:v>3.125E-2</c:v>
                </c:pt>
                <c:pt idx="6">
                  <c:v>1.5625E-2</c:v>
                </c:pt>
                <c:pt idx="7">
                  <c:v>1.5625E-2</c:v>
                </c:pt>
                <c:pt idx="8">
                  <c:v>3.125E-2</c:v>
                </c:pt>
                <c:pt idx="9">
                  <c:v>0</c:v>
                </c:pt>
                <c:pt idx="10">
                  <c:v>1.5625E-2</c:v>
                </c:pt>
                <c:pt idx="11">
                  <c:v>0</c:v>
                </c:pt>
                <c:pt idx="12">
                  <c:v>1.5625E-2</c:v>
                </c:pt>
                <c:pt idx="13">
                  <c:v>1.5625E-2</c:v>
                </c:pt>
                <c:pt idx="14">
                  <c:v>1.5625E-2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1BD-476D-ABED-79337D31E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228128"/>
        <c:axId val="270949168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'EXO1'!$S$3</c15:sqref>
                        </c15:formulaRef>
                      </c:ext>
                    </c:extLst>
                    <c:strCache>
                      <c:ptCount val="1"/>
                      <c:pt idx="0">
                        <c:v>Exo1 avec affichage</c:v>
                      </c:pt>
                    </c:strCache>
                  </c:strRef>
                </c:tx>
                <c:spPr>
                  <a:ln w="19050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'EXO1'!$R$9:$R$23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15</c:v>
                      </c:pt>
                      <c:pt idx="1">
                        <c:v>14</c:v>
                      </c:pt>
                      <c:pt idx="2">
                        <c:v>13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10</c:v>
                      </c:pt>
                      <c:pt idx="6">
                        <c:v>9</c:v>
                      </c:pt>
                      <c:pt idx="7">
                        <c:v>8</c:v>
                      </c:pt>
                      <c:pt idx="8">
                        <c:v>7</c:v>
                      </c:pt>
                      <c:pt idx="9">
                        <c:v>6</c:v>
                      </c:pt>
                      <c:pt idx="10">
                        <c:v>5</c:v>
                      </c:pt>
                      <c:pt idx="11">
                        <c:v>4</c:v>
                      </c:pt>
                      <c:pt idx="12">
                        <c:v>3</c:v>
                      </c:pt>
                      <c:pt idx="13">
                        <c:v>2</c:v>
                      </c:pt>
                      <c:pt idx="14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'EXO1'!$S$9:$S$23</c15:sqref>
                        </c15:formulaRef>
                      </c:ext>
                    </c:extLst>
                    <c:numCache>
                      <c:formatCode>0.000000</c:formatCode>
                      <c:ptCount val="15"/>
                      <c:pt idx="0">
                        <c:v>0.53125</c:v>
                      </c:pt>
                      <c:pt idx="1">
                        <c:v>0.5</c:v>
                      </c:pt>
                      <c:pt idx="2">
                        <c:v>0.40625</c:v>
                      </c:pt>
                      <c:pt idx="3">
                        <c:v>0.546875</c:v>
                      </c:pt>
                      <c:pt idx="4">
                        <c:v>0.609375</c:v>
                      </c:pt>
                      <c:pt idx="5">
                        <c:v>0.921875</c:v>
                      </c:pt>
                      <c:pt idx="6">
                        <c:v>0.640625</c:v>
                      </c:pt>
                      <c:pt idx="7">
                        <c:v>0.765625</c:v>
                      </c:pt>
                      <c:pt idx="8">
                        <c:v>0.765625</c:v>
                      </c:pt>
                      <c:pt idx="9">
                        <c:v>0.828125</c:v>
                      </c:pt>
                      <c:pt idx="10">
                        <c:v>0.828125</c:v>
                      </c:pt>
                      <c:pt idx="11">
                        <c:v>0.921875</c:v>
                      </c:pt>
                      <c:pt idx="12">
                        <c:v>0.640625</c:v>
                      </c:pt>
                      <c:pt idx="13">
                        <c:v>1.15625</c:v>
                      </c:pt>
                      <c:pt idx="14">
                        <c:v>1.921875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11BD-476D-ABED-79337D31EA06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'EXO1'!$U$3</c15:sqref>
                        </c15:formulaRef>
                      </c:ext>
                    </c:extLst>
                    <c:strCache>
                      <c:ptCount val="1"/>
                      <c:pt idx="0">
                        <c:v>Exo2 avec affichage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'EXO1'!$R$9:$R$23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15</c:v>
                      </c:pt>
                      <c:pt idx="1">
                        <c:v>14</c:v>
                      </c:pt>
                      <c:pt idx="2">
                        <c:v>13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10</c:v>
                      </c:pt>
                      <c:pt idx="6">
                        <c:v>9</c:v>
                      </c:pt>
                      <c:pt idx="7">
                        <c:v>8</c:v>
                      </c:pt>
                      <c:pt idx="8">
                        <c:v>7</c:v>
                      </c:pt>
                      <c:pt idx="9">
                        <c:v>6</c:v>
                      </c:pt>
                      <c:pt idx="10">
                        <c:v>5</c:v>
                      </c:pt>
                      <c:pt idx="11">
                        <c:v>4</c:v>
                      </c:pt>
                      <c:pt idx="12">
                        <c:v>3</c:v>
                      </c:pt>
                      <c:pt idx="13">
                        <c:v>2</c:v>
                      </c:pt>
                      <c:pt idx="14">
                        <c:v>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'EXO1'!$U$9:$U$23</c15:sqref>
                        </c15:formulaRef>
                      </c:ext>
                    </c:extLst>
                    <c:numCache>
                      <c:formatCode>0.000000</c:formatCode>
                      <c:ptCount val="15"/>
                      <c:pt idx="0">
                        <c:v>0.59375</c:v>
                      </c:pt>
                      <c:pt idx="1">
                        <c:v>0.703125</c:v>
                      </c:pt>
                      <c:pt idx="2">
                        <c:v>0.5</c:v>
                      </c:pt>
                      <c:pt idx="3">
                        <c:v>0.78125</c:v>
                      </c:pt>
                      <c:pt idx="4">
                        <c:v>0.859375</c:v>
                      </c:pt>
                      <c:pt idx="5">
                        <c:v>1.03125</c:v>
                      </c:pt>
                      <c:pt idx="6">
                        <c:v>0.765625</c:v>
                      </c:pt>
                      <c:pt idx="7">
                        <c:v>1.078125</c:v>
                      </c:pt>
                      <c:pt idx="8">
                        <c:v>1.125</c:v>
                      </c:pt>
                      <c:pt idx="9">
                        <c:v>0.9375</c:v>
                      </c:pt>
                      <c:pt idx="10">
                        <c:v>0.828125</c:v>
                      </c:pt>
                      <c:pt idx="11">
                        <c:v>1.140625</c:v>
                      </c:pt>
                      <c:pt idx="12">
                        <c:v>1.203125</c:v>
                      </c:pt>
                      <c:pt idx="13">
                        <c:v>1.515625</c:v>
                      </c:pt>
                      <c:pt idx="14">
                        <c:v>3.421875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1BD-476D-ABED-79337D31EA06}"/>
                  </c:ext>
                </c:extLst>
              </c15:ser>
            </c15:filteredScatterSeries>
          </c:ext>
        </c:extLst>
      </c:scatterChart>
      <c:valAx>
        <c:axId val="281228128"/>
        <c:scaling>
          <c:orientation val="minMax"/>
          <c:max val="1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/>
                  <a:t>Difficulté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0949168"/>
        <c:crosses val="autoZero"/>
        <c:crossBetween val="midCat"/>
      </c:valAx>
      <c:valAx>
        <c:axId val="27094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/>
                  <a:t>Temps d'exécution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1228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0.37529</cdr:x>
      <cdr:y>0.12306</cdr:y>
    </cdr:from>
    <cdr:to>
      <cdr:x>0.73176</cdr:x>
      <cdr:y>0.31632</cdr:y>
    </cdr:to>
    <cdr:sp macro="" textlink="">
      <cdr:nvSpPr>
        <cdr:cNvPr id="2" name="ZoneTexte 1">
          <a:extLst xmlns:a="http://schemas.openxmlformats.org/drawingml/2006/main">
            <a:ext uri="{FF2B5EF4-FFF2-40B4-BE49-F238E27FC236}">
              <a16:creationId xmlns:a16="http://schemas.microsoft.com/office/drawing/2014/main" id="{9A26307C-D5B5-4E99-B0A3-D5591AB00854}"/>
            </a:ext>
          </a:extLst>
        </cdr:cNvPr>
        <cdr:cNvSpPr txBox="1"/>
      </cdr:nvSpPr>
      <cdr:spPr>
        <a:xfrm xmlns:a="http://schemas.openxmlformats.org/drawingml/2006/main">
          <a:off x="3241040" y="685800"/>
          <a:ext cx="3078480" cy="10769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fr-FR" sz="1100" dirty="0"/>
        </a:p>
      </cdr:txBody>
    </cdr:sp>
  </cdr:relSizeAnchor>
  <cdr:relSizeAnchor xmlns:cdr="http://schemas.openxmlformats.org/drawingml/2006/chartDrawing">
    <cdr:from>
      <cdr:x>0.45811</cdr:x>
      <cdr:y>0.12171</cdr:y>
    </cdr:from>
    <cdr:to>
      <cdr:x>0.71294</cdr:x>
      <cdr:y>0.27256</cdr:y>
    </cdr:to>
    <cdr:sp macro="" textlink="">
      <cdr:nvSpPr>
        <cdr:cNvPr id="3" name="Légende : encadrée à une bordure 2">
          <a:extLst xmlns:a="http://schemas.openxmlformats.org/drawingml/2006/main">
            <a:ext uri="{FF2B5EF4-FFF2-40B4-BE49-F238E27FC236}">
              <a16:creationId xmlns:a16="http://schemas.microsoft.com/office/drawing/2014/main" id="{E18C25E0-4763-41DC-945E-907FA39971F1}"/>
            </a:ext>
          </a:extLst>
        </cdr:cNvPr>
        <cdr:cNvSpPr/>
      </cdr:nvSpPr>
      <cdr:spPr>
        <a:xfrm xmlns:a="http://schemas.openxmlformats.org/drawingml/2006/main">
          <a:off x="3956221" y="678259"/>
          <a:ext cx="2200739" cy="840661"/>
        </a:xfrm>
        <a:prstGeom xmlns:a="http://schemas.openxmlformats.org/drawingml/2006/main" prst="accentCallout1">
          <a:avLst>
            <a:gd name="adj1" fmla="val 18750"/>
            <a:gd name="adj2" fmla="val -8333"/>
            <a:gd name="adj3" fmla="val 47862"/>
            <a:gd name="adj4" fmla="val -46497"/>
          </a:avLst>
        </a:prstGeom>
        <a:solidFill xmlns:a="http://schemas.openxmlformats.org/drawingml/2006/main">
          <a:srgbClr val="848484">
            <a:alpha val="38824"/>
          </a:srgbClr>
        </a:solidFill>
        <a:ln xmlns:a="http://schemas.openxmlformats.org/drawingml/2006/main">
          <a:solidFill>
            <a:schemeClr val="tx1">
              <a:lumMod val="50000"/>
              <a:lumOff val="50000"/>
            </a:schemeClr>
          </a:solidFill>
          <a:headEnd type="none"/>
          <a:tailEnd type="oval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l"/>
          <a:r>
            <a:rPr lang="fr-FR" sz="1600" dirty="0">
              <a:solidFill>
                <a:schemeClr val="tx1"/>
              </a:solidFill>
            </a:rPr>
            <a:t>Arrêt des mesures (temps trop important)</a:t>
          </a:r>
        </a:p>
      </cdr:txBody>
    </cdr:sp>
  </cdr:relSizeAnchor>
  <cdr:relSizeAnchor xmlns:cdr="http://schemas.openxmlformats.org/drawingml/2006/chartDrawing">
    <cdr:from>
      <cdr:x>0.77693</cdr:x>
      <cdr:y>0.60302</cdr:y>
    </cdr:from>
    <cdr:to>
      <cdr:x>0.94824</cdr:x>
      <cdr:y>0.76481</cdr:y>
    </cdr:to>
    <cdr:sp macro="" textlink="">
      <cdr:nvSpPr>
        <cdr:cNvPr id="4" name="Légende : encadrée à une bordure 3">
          <a:extLst xmlns:a="http://schemas.openxmlformats.org/drawingml/2006/main">
            <a:ext uri="{FF2B5EF4-FFF2-40B4-BE49-F238E27FC236}">
              <a16:creationId xmlns:a16="http://schemas.microsoft.com/office/drawing/2014/main" id="{655E359E-35F7-47FA-B91F-D7D04D229A96}"/>
            </a:ext>
          </a:extLst>
        </cdr:cNvPr>
        <cdr:cNvSpPr/>
      </cdr:nvSpPr>
      <cdr:spPr>
        <a:xfrm xmlns:a="http://schemas.openxmlformats.org/drawingml/2006/main">
          <a:off x="6709581" y="3360499"/>
          <a:ext cx="1479379" cy="901621"/>
        </a:xfrm>
        <a:prstGeom xmlns:a="http://schemas.openxmlformats.org/drawingml/2006/main" prst="accentCallout1">
          <a:avLst>
            <a:gd name="adj1" fmla="val 18750"/>
            <a:gd name="adj2" fmla="val -8333"/>
            <a:gd name="adj3" fmla="val -13604"/>
            <a:gd name="adj4" fmla="val -33040"/>
          </a:avLst>
        </a:prstGeom>
        <a:solidFill xmlns:a="http://schemas.openxmlformats.org/drawingml/2006/main">
          <a:srgbClr val="848484">
            <a:alpha val="38824"/>
          </a:srgbClr>
        </a:solidFill>
        <a:ln xmlns:a="http://schemas.openxmlformats.org/drawingml/2006/main">
          <a:solidFill>
            <a:schemeClr val="tx1">
              <a:lumMod val="50000"/>
              <a:lumOff val="50000"/>
            </a:schemeClr>
          </a:solidFill>
          <a:headEnd type="none"/>
          <a:tailEnd type="oval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fr-FR" sz="1600" dirty="0">
              <a:solidFill>
                <a:schemeClr val="tx1"/>
              </a:solidFill>
            </a:rPr>
            <a:t>Stack overflow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0.68582</cdr:x>
      <cdr:y>0.5</cdr:y>
    </cdr:from>
    <cdr:to>
      <cdr:x>0.94783</cdr:x>
      <cdr:y>0.66444</cdr:y>
    </cdr:to>
    <cdr:sp macro="" textlink="">
      <cdr:nvSpPr>
        <cdr:cNvPr id="2" name="Légende : encadrée à une bordure 1">
          <a:extLst xmlns:a="http://schemas.openxmlformats.org/drawingml/2006/main">
            <a:ext uri="{FF2B5EF4-FFF2-40B4-BE49-F238E27FC236}">
              <a16:creationId xmlns:a16="http://schemas.microsoft.com/office/drawing/2014/main" id="{4094DAF0-68F6-4F59-9EB6-9DCB480A250B}"/>
            </a:ext>
          </a:extLst>
        </cdr:cNvPr>
        <cdr:cNvSpPr/>
      </cdr:nvSpPr>
      <cdr:spPr>
        <a:xfrm xmlns:a="http://schemas.openxmlformats.org/drawingml/2006/main">
          <a:off x="6447776" y="2556163"/>
          <a:ext cx="2463345" cy="840661"/>
        </a:xfrm>
        <a:prstGeom xmlns:a="http://schemas.openxmlformats.org/drawingml/2006/main" prst="accentCallout1">
          <a:avLst>
            <a:gd name="adj1" fmla="val 77061"/>
            <a:gd name="adj2" fmla="val -7476"/>
            <a:gd name="adj3" fmla="val 97376"/>
            <a:gd name="adj4" fmla="val -45657"/>
          </a:avLst>
        </a:prstGeom>
        <a:solidFill xmlns:a="http://schemas.openxmlformats.org/drawingml/2006/main">
          <a:srgbClr val="848484">
            <a:alpha val="38824"/>
          </a:srgbClr>
        </a:solidFill>
        <a:ln xmlns:a="http://schemas.openxmlformats.org/drawingml/2006/main">
          <a:solidFill>
            <a:schemeClr val="tx1">
              <a:lumMod val="50000"/>
              <a:lumOff val="50000"/>
            </a:schemeClr>
          </a:solidFill>
          <a:headEnd type="none"/>
          <a:tailEnd type="oval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fr-FR" sz="1600" dirty="0">
              <a:solidFill>
                <a:schemeClr val="tx1"/>
              </a:solidFill>
            </a:rPr>
            <a:t>Stack </a:t>
          </a:r>
          <a:r>
            <a:rPr lang="fr-FR" sz="1600" dirty="0" err="1">
              <a:solidFill>
                <a:schemeClr val="tx1"/>
              </a:solidFill>
            </a:rPr>
            <a:t>Overflaw</a:t>
          </a:r>
          <a:endParaRPr lang="fr-FR" sz="1600" dirty="0">
            <a:solidFill>
              <a:schemeClr val="tx1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0.10479</cdr:x>
      <cdr:y>0.6202</cdr:y>
    </cdr:from>
    <cdr:to>
      <cdr:x>0.14134</cdr:x>
      <cdr:y>0.76523</cdr:y>
    </cdr:to>
    <cdr:cxnSp macro="">
      <cdr:nvCxnSpPr>
        <cdr:cNvPr id="3" name="Connecteur droit 2">
          <a:extLst xmlns:a="http://schemas.openxmlformats.org/drawingml/2006/main">
            <a:ext uri="{FF2B5EF4-FFF2-40B4-BE49-F238E27FC236}">
              <a16:creationId xmlns:a16="http://schemas.microsoft.com/office/drawing/2014/main" id="{A2A13D0C-0C5F-40DF-A1FB-F0FC322ECE5E}"/>
            </a:ext>
          </a:extLst>
        </cdr:cNvPr>
        <cdr:cNvCxnSpPr/>
      </cdr:nvCxnSpPr>
      <cdr:spPr>
        <a:xfrm xmlns:a="http://schemas.openxmlformats.org/drawingml/2006/main" flipV="1">
          <a:off x="1165137" y="3774440"/>
          <a:ext cx="406400" cy="88265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>
              <a:lumMod val="50000"/>
              <a:lumOff val="5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0.25975</cdr:x>
      <cdr:y>0.58973</cdr:y>
    </cdr:from>
    <cdr:to>
      <cdr:x>0.26699</cdr:x>
      <cdr:y>0.60156</cdr:y>
    </cdr:to>
    <cdr:sp macro="" textlink="">
      <cdr:nvSpPr>
        <cdr:cNvPr id="4" name="Ellipse 3">
          <a:extLst xmlns:a="http://schemas.openxmlformats.org/drawingml/2006/main">
            <a:ext uri="{FF2B5EF4-FFF2-40B4-BE49-F238E27FC236}">
              <a16:creationId xmlns:a16="http://schemas.microsoft.com/office/drawing/2014/main" id="{396872D0-D934-42DE-BF33-4617054FB860}"/>
            </a:ext>
          </a:extLst>
        </cdr:cNvPr>
        <cdr:cNvSpPr/>
      </cdr:nvSpPr>
      <cdr:spPr>
        <a:xfrm xmlns:a="http://schemas.openxmlformats.org/drawingml/2006/main">
          <a:off x="2888104" y="3589019"/>
          <a:ext cx="80433" cy="71967"/>
        </a:xfrm>
        <a:prstGeom xmlns:a="http://schemas.openxmlformats.org/drawingml/2006/main" prst="ellipse">
          <a:avLst/>
        </a:prstGeom>
        <a:ln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fr-FR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EAC31-1B0C-4785-BB2B-3F2BEB159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3302F5-EAF1-4A4F-9B6B-F720E32D4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B6F210-43E4-4B41-94DE-AC3A8B79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7312-C7B0-418E-87BE-2E45871493B3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7343B8-127B-472B-B05C-3995C1A7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34388-EE56-462F-8DAA-883CBD1E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71EC-69DF-4556-8626-3B7753CF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21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92562-B835-49A2-B87B-56CBB786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1A6C81-3DC5-4F54-AEB6-C8C2A5288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E8BB7-038A-48AF-B7B9-A08840A0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7312-C7B0-418E-87BE-2E45871493B3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394CED-9FF5-4A13-91E4-52278038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C5CF3E-7CEF-4A86-9DD4-ECF31D71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71EC-69DF-4556-8626-3B7753CF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54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B59850-D530-4215-A6B3-031CC6F24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00D581-6922-4DCB-8EB3-393521A85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CB6AE7-E1A0-4663-B6EC-FE762485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7312-C7B0-418E-87BE-2E45871493B3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AD6F1D-AED6-4601-934A-FAD1E82A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9A1510-6BFF-48C7-9E35-6B52204D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71EC-69DF-4556-8626-3B7753CF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55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1F6A5-6DC3-460D-90B6-082CA36A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7FE747-49A0-411C-A5DF-2337DCB5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318B37-0860-4D45-9697-F13A4E91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7312-C7B0-418E-87BE-2E45871493B3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3C4154-FC80-4C8C-96A3-13995CDA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0A680-3B91-4251-A9C7-8E49CCF0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71EC-69DF-4556-8626-3B7753CF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4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2CF83-5246-45A9-AF97-889B1512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8CEF2E-650B-40B5-9D75-2BA9F7E2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825EC2-102C-42BF-9115-5E7F5BCA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7312-C7B0-418E-87BE-2E45871493B3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0957E7-7008-44DC-BF82-D643D819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6D45E2-BF4F-47E0-AD28-DA4BCCE0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71EC-69DF-4556-8626-3B7753CF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01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71F96-07B8-42FF-8695-9AFE1065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01927-F6DB-4F68-8D9F-8E1EFC7D8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83B5F0-67FA-4375-8966-246BE6AF0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DDCE19-AB22-4514-AFDA-7712A64F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7312-C7B0-418E-87BE-2E45871493B3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53FE03-B909-45CD-AC8E-E16F2B7A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F9BEDD-B553-4464-97AA-C465A929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71EC-69DF-4556-8626-3B7753CF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34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739FD-6333-4C01-B6BC-BEC11FF5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EBC801-4605-480D-83A5-83AA38169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AC60A0-D016-4610-85FD-3704D535F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2149C3-B469-4682-851A-58A0E0008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18015C-9AD6-430E-AD59-268C13AFA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1906A4-A65E-45AC-8A34-D16A5004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7312-C7B0-418E-87BE-2E45871493B3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D07E39-D852-4760-B176-B14B36AC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32454A3-BD15-4FD1-972F-55BF9AC9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71EC-69DF-4556-8626-3B7753CF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14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44605-560F-41DB-9D94-19ADC747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516CCD-2364-4F5E-84C8-FD2B3F9D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7312-C7B0-418E-87BE-2E45871493B3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58C6EA-126C-4D8B-B003-511B5844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79F200-872C-42DD-9E8B-1B616674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71EC-69DF-4556-8626-3B7753CF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02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1898E9-B050-4102-A244-48DC0E42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7312-C7B0-418E-87BE-2E45871493B3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61E73A-D570-498F-9E78-11CEA091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02DED4-5758-4075-B68E-ED2F88C1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71EC-69DF-4556-8626-3B7753CF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50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F91A9-B4B9-4B2C-928A-AC780300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1AF09E-7EE8-4C7A-80BC-D32963B8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036A3A-9B17-4CE7-89C0-C90276E6D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C8963E-2894-4425-A780-53C0E5EF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7312-C7B0-418E-87BE-2E45871493B3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D99C11-EC97-4E78-8225-935A7942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70B0BE-32F4-457B-8DA0-27BCA37F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71EC-69DF-4556-8626-3B7753CF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78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37A74-2373-4844-B999-5D88B41D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90038C-13CA-48A6-8F9E-244E06E81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6D68CF-0598-4178-BEC8-124C21986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21AC8F-BE5A-495F-A56C-7D96ECEB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7312-C7B0-418E-87BE-2E45871493B3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C9E759-E4EB-41C7-93DE-0B1D10CE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4C4B7C-5BC8-4795-B31C-BF704260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71EC-69DF-4556-8626-3B7753CF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13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4C2ED8-AD11-4417-BBF8-D246FDCB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AD8D0D-819B-432B-87B0-42489053B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8EDD46-DE1C-4BAA-AE33-994548BD1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B7312-C7B0-418E-87BE-2E45871493B3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754D5B-F161-4EE2-8A42-63D2ED4F5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72D2AB-A47D-49B7-9695-C2DA0CCFB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971EC-69DF-4556-8626-3B7753CF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48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DD5E3AB3-3A89-4B71-BE2B-22A26A4136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413974"/>
              </p:ext>
            </p:extLst>
          </p:nvPr>
        </p:nvGraphicFramePr>
        <p:xfrm>
          <a:off x="1778000" y="685800"/>
          <a:ext cx="8636000" cy="5572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346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DCE52CAB-E673-4725-B65D-098A4A9D0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8312112"/>
              </p:ext>
            </p:extLst>
          </p:nvPr>
        </p:nvGraphicFramePr>
        <p:xfrm>
          <a:off x="2539048" y="269240"/>
          <a:ext cx="7929562" cy="6319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6141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DCE52CAB-E673-4725-B65D-098A4A9D0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292336"/>
              </p:ext>
            </p:extLst>
          </p:nvPr>
        </p:nvGraphicFramePr>
        <p:xfrm>
          <a:off x="1838960" y="259080"/>
          <a:ext cx="8798560" cy="610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67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DD5E3AB3-3A89-4B71-BE2B-22A26A4136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648977"/>
              </p:ext>
            </p:extLst>
          </p:nvPr>
        </p:nvGraphicFramePr>
        <p:xfrm>
          <a:off x="894080" y="872836"/>
          <a:ext cx="9401579" cy="5112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Légende : encadrée à une bordure 4">
            <a:extLst>
              <a:ext uri="{FF2B5EF4-FFF2-40B4-BE49-F238E27FC236}">
                <a16:creationId xmlns:a16="http://schemas.microsoft.com/office/drawing/2014/main" id="{4094DAF0-68F6-4F59-9EB6-9DCB480A250B}"/>
              </a:ext>
            </a:extLst>
          </p:cNvPr>
          <p:cNvSpPr/>
          <p:nvPr/>
        </p:nvSpPr>
        <p:spPr>
          <a:xfrm>
            <a:off x="5184166" y="1632355"/>
            <a:ext cx="2200739" cy="840661"/>
          </a:xfrm>
          <a:prstGeom prst="accentCallout1">
            <a:avLst>
              <a:gd name="adj1" fmla="val 18750"/>
              <a:gd name="adj2" fmla="val -8333"/>
              <a:gd name="adj3" fmla="val 256434"/>
              <a:gd name="adj4" fmla="val -73240"/>
            </a:avLst>
          </a:prstGeom>
          <a:solidFill>
            <a:srgbClr val="848484">
              <a:alpha val="3882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solidFill>
                  <a:schemeClr val="tx1"/>
                </a:solidFill>
              </a:rPr>
              <a:t>Arrêt des mesures (temps trop important)</a:t>
            </a:r>
          </a:p>
        </p:txBody>
      </p:sp>
    </p:spTree>
    <p:extLst>
      <p:ext uri="{BB962C8B-B14F-4D97-AF65-F5344CB8AC3E}">
        <p14:creationId xmlns:p14="http://schemas.microsoft.com/office/powerpoint/2010/main" val="270060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47D10A30-4E8A-4F26-9421-8CADDD19A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010226"/>
              </p:ext>
            </p:extLst>
          </p:nvPr>
        </p:nvGraphicFramePr>
        <p:xfrm>
          <a:off x="536663" y="233680"/>
          <a:ext cx="11118674" cy="608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8491AEE9-AD34-4BAA-AF38-453B39CCE3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74186"/>
              </p:ext>
            </p:extLst>
          </p:nvPr>
        </p:nvGraphicFramePr>
        <p:xfrm>
          <a:off x="1825721" y="2849880"/>
          <a:ext cx="1988090" cy="115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BE75BCA-7323-4E25-905E-C9CB19B15522}"/>
              </a:ext>
            </a:extLst>
          </p:cNvPr>
          <p:cNvSpPr/>
          <p:nvPr/>
        </p:nvSpPr>
        <p:spPr>
          <a:xfrm>
            <a:off x="1285971" y="4890770"/>
            <a:ext cx="539750" cy="273050"/>
          </a:xfrm>
          <a:prstGeom prst="rect">
            <a:avLst/>
          </a:prstGeom>
          <a:solidFill>
            <a:srgbClr val="595959">
              <a:alpha val="2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égende : encadrée à une bordure 6">
            <a:extLst>
              <a:ext uri="{FF2B5EF4-FFF2-40B4-BE49-F238E27FC236}">
                <a16:creationId xmlns:a16="http://schemas.microsoft.com/office/drawing/2014/main" id="{95A6F1F6-DE51-43FC-B04B-4DE1790637E8}"/>
              </a:ext>
            </a:extLst>
          </p:cNvPr>
          <p:cNvSpPr/>
          <p:nvPr/>
        </p:nvSpPr>
        <p:spPr>
          <a:xfrm>
            <a:off x="2020395" y="2976919"/>
            <a:ext cx="799371" cy="299681"/>
          </a:xfrm>
          <a:prstGeom prst="accentCallout1">
            <a:avLst>
              <a:gd name="adj1" fmla="val 43400"/>
              <a:gd name="adj2" fmla="val 106272"/>
              <a:gd name="adj3" fmla="val 296658"/>
              <a:gd name="adj4" fmla="val 176450"/>
            </a:avLst>
          </a:prstGeom>
          <a:solidFill>
            <a:srgbClr val="848484">
              <a:alpha val="3882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Stack overflow</a:t>
            </a:r>
          </a:p>
        </p:txBody>
      </p:sp>
    </p:spTree>
    <p:extLst>
      <p:ext uri="{BB962C8B-B14F-4D97-AF65-F5344CB8AC3E}">
        <p14:creationId xmlns:p14="http://schemas.microsoft.com/office/powerpoint/2010/main" val="112139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1E4C913B-662A-4BA1-B4B2-1F86FECA71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496874"/>
              </p:ext>
            </p:extLst>
          </p:nvPr>
        </p:nvGraphicFramePr>
        <p:xfrm>
          <a:off x="2267066" y="373744"/>
          <a:ext cx="8329813" cy="5215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09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C0AD86EB-A433-4EEC-8CF0-89FACF57B4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183206"/>
              </p:ext>
            </p:extLst>
          </p:nvPr>
        </p:nvGraphicFramePr>
        <p:xfrm>
          <a:off x="1767840" y="883260"/>
          <a:ext cx="9123680" cy="4542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86243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172</Words>
  <Application>Microsoft Office PowerPoint</Application>
  <PresentationFormat>Grand écran</PresentationFormat>
  <Paragraphs>27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Jeanne Barriere</dc:creator>
  <cp:lastModifiedBy>Jeanne Barriere</cp:lastModifiedBy>
  <cp:revision>9</cp:revision>
  <dcterms:created xsi:type="dcterms:W3CDTF">2020-05-09T16:33:06Z</dcterms:created>
  <dcterms:modified xsi:type="dcterms:W3CDTF">2020-05-09T19:51:13Z</dcterms:modified>
</cp:coreProperties>
</file>