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Land Transport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1" dirty="0" smtClean="0"/>
              <a:t>25588: NIYITANGA Danny</a:t>
            </a:r>
            <a:endParaRPr lang="en-US" b="1" dirty="0"/>
          </a:p>
          <a:p>
            <a:r>
              <a:rPr lang="en-US" b="1" dirty="0" smtClean="0"/>
              <a:t>25575:UWIMBABAZI Jeannette</a:t>
            </a:r>
            <a:endParaRPr lang="en-US" b="1" dirty="0"/>
          </a:p>
          <a:p>
            <a:r>
              <a:rPr lang="en-US" b="1" dirty="0" smtClean="0"/>
              <a:t>25679:UMUTONI Confiance</a:t>
            </a:r>
            <a:endParaRPr lang="en-US" b="1" dirty="0"/>
          </a:p>
          <a:p>
            <a:r>
              <a:rPr lang="en-US" b="1" dirty="0" smtClean="0"/>
              <a:t>25577:IGIHOZO Queen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48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1963" y="803564"/>
            <a:ext cx="10557163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32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The </a:t>
            </a:r>
            <a:r>
              <a:rPr lang="en-US" sz="32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Land Transport </a:t>
            </a:r>
            <a:r>
              <a:rPr lang="en-US" sz="32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Management System </a:t>
            </a:r>
            <a:r>
              <a:rPr lang="en-US" sz="32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(LTMS</a:t>
            </a:r>
            <a:r>
              <a:rPr lang="en-US" sz="32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) is a web-based platform designed to manage the operations of a transport company. It helps automate processes such as ticket booking, vehicle and route management, and communication between admin, drivers, and passengers.</a:t>
            </a:r>
            <a:endParaRPr lang="en-US" sz="3200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1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1417" y="942109"/>
            <a:ext cx="10483273" cy="4894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8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2. Objectives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Efficiency: Speed up the transport service process by using a digital system.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Convenience: Allow users (admin, drivers, passengers) to access services anytime.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Accuracy: Reduce manual errors in bookings, schedules, and payments.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Management: Enable proper tracking of vehicles, drivers, and bookings.</a:t>
            </a:r>
            <a:endParaRPr lang="en-US" sz="2800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046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22036" y="544945"/>
            <a:ext cx="10603346" cy="429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4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3. Key Features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Login &amp; Registration: Secure access for users based on their role (Admin, Driver, Passenger).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Vehicle Management: Admin can add, edit, or remove vehicle details (plate number, type, etc.).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Route Management: Admin can set up travel routes, departure times, and pricing.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Booking System: Passengers can search for available routes, select seats, and book online</a:t>
            </a:r>
            <a:r>
              <a:rPr lang="en-US" sz="2400" dirty="0" smtClean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.</a:t>
            </a:r>
            <a:endParaRPr lang="en-US" sz="2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002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6545" y="674255"/>
            <a:ext cx="10843491" cy="383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Online Payment: Integration with a payment system to pay instantly after booking.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PDF Ticket Generation: After booking, a ticket is generated and can be downloaded or printed.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Email/SMS Notifications: Confirmation and updates sent automatically to passengers.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Role-Based Access: Users only access features based on their role—e.g., passengers can’t access admin data.</a:t>
            </a:r>
            <a:endParaRPr lang="en-US" sz="2400" dirty="0"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03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88291" y="779301"/>
            <a:ext cx="10510981" cy="4596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sz="2000" b="1" dirty="0">
                <a:solidFill>
                  <a:srgbClr val="4F81BD"/>
                </a:solidFill>
                <a:latin typeface="Calibri" panose="020F0502020204030204" pitchFamily="34" charset="0"/>
                <a:ea typeface="MS Gothic" panose="020B0609070205080204" pitchFamily="49" charset="-128"/>
                <a:cs typeface="Times New Roman" panose="02020603050405020304" pitchFamily="18" charset="0"/>
              </a:rPr>
              <a:t>4. User Roles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Admin: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Manages all system data: users, vehicles, routes, payments.</a:t>
            </a:r>
            <a:b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Generates reports for company use (daily/monthly bookings, payments, etc.).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Driver: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Can view their vehicle information, schedule, and assigned routes.</a:t>
            </a:r>
            <a:b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Updates trip completion or issues if allowed.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Passenger: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Registers and logs in to book tickets.</a:t>
            </a:r>
            <a:b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Views available trips, selects seat, and pays online.</a:t>
            </a:r>
            <a:b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MS Mincho"/>
                <a:cs typeface="Times New Roman" panose="02020603050405020304" pitchFamily="18" charset="0"/>
              </a:rPr>
              <a:t>- Receives ticket as PDF and alert via email or SMS.</a:t>
            </a:r>
            <a:endParaRPr lang="en-US" sz="2000" dirty="0">
              <a:effectLst/>
              <a:latin typeface="Cambria" panose="02040503050406030204" pitchFamily="18" charset="0"/>
              <a:ea typeface="MS Mincho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708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289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MS Gothic</vt:lpstr>
      <vt:lpstr>Arial</vt:lpstr>
      <vt:lpstr>Calibri</vt:lpstr>
      <vt:lpstr>Cambria</vt:lpstr>
      <vt:lpstr>Garamond</vt:lpstr>
      <vt:lpstr>MS Mincho</vt:lpstr>
      <vt:lpstr>Symbol</vt:lpstr>
      <vt:lpstr>Times New Roman</vt:lpstr>
      <vt:lpstr>Organic</vt:lpstr>
      <vt:lpstr>Land Transport Management System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Land Transport Management System</dc:title>
  <dc:creator>Microsoft account</dc:creator>
  <cp:lastModifiedBy>Microsoft account</cp:lastModifiedBy>
  <cp:revision>2</cp:revision>
  <dcterms:created xsi:type="dcterms:W3CDTF">2025-05-25T08:00:37Z</dcterms:created>
  <dcterms:modified xsi:type="dcterms:W3CDTF">2025-05-25T08:15:59Z</dcterms:modified>
</cp:coreProperties>
</file>