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56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7641C-6D67-47B1-849F-F15F2B16E447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11EFBF0-5DE7-48BF-A913-D6842FB25F9D}">
      <dgm:prSet phldrT="[Texte]"/>
      <dgm:spPr/>
      <dgm:t>
        <a:bodyPr/>
        <a:lstStyle/>
        <a:p>
          <a:r>
            <a:rPr lang="fr-FR" dirty="0"/>
            <a:t>Application Web</a:t>
          </a:r>
        </a:p>
      </dgm:t>
    </dgm:pt>
    <dgm:pt modelId="{A95FEBD3-30A7-46C8-B08B-26F82EF51CEB}" type="parTrans" cxnId="{A16E6D84-00F4-4359-B9EB-9E5BF2EC496D}">
      <dgm:prSet/>
      <dgm:spPr/>
      <dgm:t>
        <a:bodyPr/>
        <a:lstStyle/>
        <a:p>
          <a:endParaRPr lang="fr-FR"/>
        </a:p>
      </dgm:t>
    </dgm:pt>
    <dgm:pt modelId="{5DDF6813-1CAB-4A2D-91BB-C4DDB1216D5D}" type="sibTrans" cxnId="{A16E6D84-00F4-4359-B9EB-9E5BF2EC496D}">
      <dgm:prSet/>
      <dgm:spPr/>
      <dgm:t>
        <a:bodyPr/>
        <a:lstStyle/>
        <a:p>
          <a:endParaRPr lang="fr-FR"/>
        </a:p>
      </dgm:t>
    </dgm:pt>
    <dgm:pt modelId="{E0965525-0825-4F2C-A94C-5914922EEFCF}">
      <dgm:prSet phldrT="[Texte]"/>
      <dgm:spPr/>
      <dgm:t>
        <a:bodyPr/>
        <a:lstStyle/>
        <a:p>
          <a:r>
            <a:rPr lang="fr-FR" dirty="0"/>
            <a:t>_ressources</a:t>
          </a:r>
        </a:p>
      </dgm:t>
    </dgm:pt>
    <dgm:pt modelId="{447FB57B-A46B-48F0-B930-A1DCE05392EF}" type="parTrans" cxnId="{D6B6AA43-0A5A-4AC1-A458-01C7568A782A}">
      <dgm:prSet/>
      <dgm:spPr/>
      <dgm:t>
        <a:bodyPr/>
        <a:lstStyle/>
        <a:p>
          <a:endParaRPr lang="fr-FR"/>
        </a:p>
      </dgm:t>
    </dgm:pt>
    <dgm:pt modelId="{D22A00EE-88B4-44F1-82A4-15BC4B45578D}" type="sibTrans" cxnId="{D6B6AA43-0A5A-4AC1-A458-01C7568A782A}">
      <dgm:prSet/>
      <dgm:spPr/>
      <dgm:t>
        <a:bodyPr/>
        <a:lstStyle/>
        <a:p>
          <a:endParaRPr lang="fr-FR"/>
        </a:p>
      </dgm:t>
    </dgm:pt>
    <dgm:pt modelId="{64BB6FDA-2749-4F66-A041-5A6EF3CCF959}">
      <dgm:prSet phldrT="[Texte]"/>
      <dgm:spPr/>
      <dgm:t>
        <a:bodyPr/>
        <a:lstStyle/>
        <a:p>
          <a:r>
            <a:rPr lang="fr-FR" dirty="0"/>
            <a:t>CSS</a:t>
          </a:r>
        </a:p>
      </dgm:t>
    </dgm:pt>
    <dgm:pt modelId="{F8879AC1-6FC3-4FD9-921A-A8A7B1BF0872}" type="parTrans" cxnId="{B200EE2F-8FB8-43D8-9B54-3BA4415CD720}">
      <dgm:prSet/>
      <dgm:spPr/>
      <dgm:t>
        <a:bodyPr/>
        <a:lstStyle/>
        <a:p>
          <a:endParaRPr lang="fr-FR"/>
        </a:p>
      </dgm:t>
    </dgm:pt>
    <dgm:pt modelId="{9F9CD923-8B0C-4945-ADEF-0244D143F0ED}" type="sibTrans" cxnId="{B200EE2F-8FB8-43D8-9B54-3BA4415CD720}">
      <dgm:prSet/>
      <dgm:spPr/>
      <dgm:t>
        <a:bodyPr/>
        <a:lstStyle/>
        <a:p>
          <a:endParaRPr lang="fr-FR"/>
        </a:p>
      </dgm:t>
    </dgm:pt>
    <dgm:pt modelId="{CC12F51F-3949-44C4-ABAB-B1B9FCC3794C}">
      <dgm:prSet phldrT="[Texte]"/>
      <dgm:spPr/>
      <dgm:t>
        <a:bodyPr/>
        <a:lstStyle/>
        <a:p>
          <a:r>
            <a:rPr lang="fr-FR" dirty="0"/>
            <a:t>JavaScript</a:t>
          </a:r>
        </a:p>
      </dgm:t>
    </dgm:pt>
    <dgm:pt modelId="{BEFFA89F-1A5E-4CBA-95DD-8BCDC1034DF6}" type="parTrans" cxnId="{12E3FEFC-A2D5-410E-A2F1-4311CB01F00E}">
      <dgm:prSet/>
      <dgm:spPr/>
      <dgm:t>
        <a:bodyPr/>
        <a:lstStyle/>
        <a:p>
          <a:endParaRPr lang="fr-FR"/>
        </a:p>
      </dgm:t>
    </dgm:pt>
    <dgm:pt modelId="{41709C27-C4E4-4BEB-AAFF-899ECEE99C55}" type="sibTrans" cxnId="{12E3FEFC-A2D5-410E-A2F1-4311CB01F00E}">
      <dgm:prSet/>
      <dgm:spPr/>
      <dgm:t>
        <a:bodyPr/>
        <a:lstStyle/>
        <a:p>
          <a:endParaRPr lang="fr-FR"/>
        </a:p>
      </dgm:t>
    </dgm:pt>
    <dgm:pt modelId="{7ADA654B-15FD-41E8-A6E2-792D97CFAA52}">
      <dgm:prSet phldrT="[Texte]"/>
      <dgm:spPr/>
      <dgm:t>
        <a:bodyPr/>
        <a:lstStyle/>
        <a:p>
          <a:r>
            <a:rPr lang="fr-FR" dirty="0" err="1"/>
            <a:t>Controlleurs</a:t>
          </a:r>
          <a:r>
            <a:rPr lang="fr-FR" dirty="0"/>
            <a:t> PHP</a:t>
          </a:r>
        </a:p>
      </dgm:t>
    </dgm:pt>
    <dgm:pt modelId="{20B30698-D680-45EE-A973-CB721B87CA74}" type="parTrans" cxnId="{2F383095-660E-4D7D-941A-FCE29B764C81}">
      <dgm:prSet/>
      <dgm:spPr/>
      <dgm:t>
        <a:bodyPr/>
        <a:lstStyle/>
        <a:p>
          <a:endParaRPr lang="fr-FR"/>
        </a:p>
      </dgm:t>
    </dgm:pt>
    <dgm:pt modelId="{FC13F7D5-9BDB-4D4F-806F-5DD1D7AC3210}" type="sibTrans" cxnId="{2F383095-660E-4D7D-941A-FCE29B764C81}">
      <dgm:prSet/>
      <dgm:spPr/>
      <dgm:t>
        <a:bodyPr/>
        <a:lstStyle/>
        <a:p>
          <a:endParaRPr lang="fr-FR"/>
        </a:p>
      </dgm:t>
    </dgm:pt>
    <dgm:pt modelId="{CBBF1906-A621-448C-9938-212A0BD83A47}">
      <dgm:prSet phldrT="[Texte]"/>
      <dgm:spPr/>
      <dgm:t>
        <a:bodyPr/>
        <a:lstStyle/>
        <a:p>
          <a:r>
            <a:rPr lang="fr-FR" dirty="0"/>
            <a:t>Dossier Images</a:t>
          </a:r>
        </a:p>
      </dgm:t>
    </dgm:pt>
    <dgm:pt modelId="{0DD4173F-A3FE-495A-B063-3A5D9CA4E44B}" type="parTrans" cxnId="{69C19868-F73D-4278-A6E1-792715AA7E7A}">
      <dgm:prSet/>
      <dgm:spPr/>
      <dgm:t>
        <a:bodyPr/>
        <a:lstStyle/>
        <a:p>
          <a:endParaRPr lang="fr-FR"/>
        </a:p>
      </dgm:t>
    </dgm:pt>
    <dgm:pt modelId="{89FD5FCE-D103-4EC4-A264-7F04CECCC08B}" type="sibTrans" cxnId="{69C19868-F73D-4278-A6E1-792715AA7E7A}">
      <dgm:prSet/>
      <dgm:spPr/>
      <dgm:t>
        <a:bodyPr/>
        <a:lstStyle/>
        <a:p>
          <a:endParaRPr lang="fr-FR"/>
        </a:p>
      </dgm:t>
    </dgm:pt>
    <dgm:pt modelId="{AA7B4C84-B9B1-4288-9A97-3802619C5604}">
      <dgm:prSet phldrT="[Texte]"/>
      <dgm:spPr/>
      <dgm:t>
        <a:bodyPr/>
        <a:lstStyle/>
        <a:p>
          <a:r>
            <a:rPr lang="fr-FR" dirty="0"/>
            <a:t>Autres dossiers / fichiers</a:t>
          </a:r>
        </a:p>
      </dgm:t>
    </dgm:pt>
    <dgm:pt modelId="{E9503701-921D-4B94-AA5C-6DD3A0EC705E}" type="parTrans" cxnId="{539870AA-7C0E-4563-BA25-8B2F79ED617E}">
      <dgm:prSet/>
      <dgm:spPr/>
      <dgm:t>
        <a:bodyPr/>
        <a:lstStyle/>
        <a:p>
          <a:endParaRPr lang="fr-FR"/>
        </a:p>
      </dgm:t>
    </dgm:pt>
    <dgm:pt modelId="{515099E1-0100-4A41-8636-DC48BA2FBD81}" type="sibTrans" cxnId="{539870AA-7C0E-4563-BA25-8B2F79ED617E}">
      <dgm:prSet/>
      <dgm:spPr/>
      <dgm:t>
        <a:bodyPr/>
        <a:lstStyle/>
        <a:p>
          <a:endParaRPr lang="fr-FR"/>
        </a:p>
      </dgm:t>
    </dgm:pt>
    <dgm:pt modelId="{AD6549A2-FC32-45AD-A85E-2DE544395108}">
      <dgm:prSet phldrT="[Texte]"/>
      <dgm:spPr/>
      <dgm:t>
        <a:bodyPr/>
        <a:lstStyle/>
        <a:p>
          <a:r>
            <a:rPr lang="fr-FR"/>
            <a:t>index.php</a:t>
          </a:r>
          <a:endParaRPr lang="fr-FR" dirty="0"/>
        </a:p>
      </dgm:t>
    </dgm:pt>
    <dgm:pt modelId="{FCFC6DB0-5058-4952-8564-DDE7EDA30BDD}" type="parTrans" cxnId="{81668E20-6601-4BA5-957F-133BB2D1FA1D}">
      <dgm:prSet/>
      <dgm:spPr/>
      <dgm:t>
        <a:bodyPr/>
        <a:lstStyle/>
        <a:p>
          <a:endParaRPr lang="fr-FR"/>
        </a:p>
      </dgm:t>
    </dgm:pt>
    <dgm:pt modelId="{0EFD73D9-DAA7-4AE4-A90D-E1DF5AE688AA}" type="sibTrans" cxnId="{81668E20-6601-4BA5-957F-133BB2D1FA1D}">
      <dgm:prSet/>
      <dgm:spPr/>
      <dgm:t>
        <a:bodyPr/>
        <a:lstStyle/>
        <a:p>
          <a:endParaRPr lang="fr-FR"/>
        </a:p>
      </dgm:t>
    </dgm:pt>
    <dgm:pt modelId="{DA47616A-F9A5-4393-A00B-08F2BA1E5EE6}">
      <dgm:prSet phldrT="[Texte]"/>
      <dgm:spPr/>
      <dgm:t>
        <a:bodyPr/>
        <a:lstStyle/>
        <a:p>
          <a:r>
            <a:rPr lang="fr-FR" dirty="0" err="1"/>
            <a:t>Autres_pages.php</a:t>
          </a:r>
          <a:endParaRPr lang="fr-FR" dirty="0"/>
        </a:p>
      </dgm:t>
    </dgm:pt>
    <dgm:pt modelId="{0E514F47-56B0-4697-A36A-C4C386D20D8A}" type="parTrans" cxnId="{0310F97C-2051-4EC9-92A3-DA01B24A3683}">
      <dgm:prSet/>
      <dgm:spPr/>
      <dgm:t>
        <a:bodyPr/>
        <a:lstStyle/>
        <a:p>
          <a:endParaRPr lang="fr-FR"/>
        </a:p>
      </dgm:t>
    </dgm:pt>
    <dgm:pt modelId="{56527C68-409F-4CD5-8492-E715E7B2621F}" type="sibTrans" cxnId="{0310F97C-2051-4EC9-92A3-DA01B24A3683}">
      <dgm:prSet/>
      <dgm:spPr/>
      <dgm:t>
        <a:bodyPr/>
        <a:lstStyle/>
        <a:p>
          <a:endParaRPr lang="fr-FR"/>
        </a:p>
      </dgm:t>
    </dgm:pt>
    <dgm:pt modelId="{C546AED1-6CA3-49B8-B8CB-D4A5FE1648AA}" type="pres">
      <dgm:prSet presAssocID="{4FE7641C-6D67-47B1-849F-F15F2B16E44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09876D-EC23-4183-A042-3F26B454C89E}" type="pres">
      <dgm:prSet presAssocID="{811EFBF0-5DE7-48BF-A913-D6842FB25F9D}" presName="root1" presStyleCnt="0"/>
      <dgm:spPr/>
    </dgm:pt>
    <dgm:pt modelId="{148C27EF-8EB1-40BF-A120-BA991C539695}" type="pres">
      <dgm:prSet presAssocID="{811EFBF0-5DE7-48BF-A913-D6842FB25F9D}" presName="LevelOneTextNode" presStyleLbl="node0" presStyleIdx="0" presStyleCnt="1" custLinFactNeighborX="-80160" custLinFactNeighborY="55453">
        <dgm:presLayoutVars>
          <dgm:chPref val="3"/>
        </dgm:presLayoutVars>
      </dgm:prSet>
      <dgm:spPr/>
    </dgm:pt>
    <dgm:pt modelId="{B390CE92-571E-4E17-878D-B20551A84ED4}" type="pres">
      <dgm:prSet presAssocID="{811EFBF0-5DE7-48BF-A913-D6842FB25F9D}" presName="level2hierChild" presStyleCnt="0"/>
      <dgm:spPr/>
    </dgm:pt>
    <dgm:pt modelId="{6FC17DD4-C8F8-4D56-9327-3E362A50F296}" type="pres">
      <dgm:prSet presAssocID="{FCFC6DB0-5058-4952-8564-DDE7EDA30BDD}" presName="conn2-1" presStyleLbl="parChTrans1D2" presStyleIdx="0" presStyleCnt="3"/>
      <dgm:spPr/>
    </dgm:pt>
    <dgm:pt modelId="{A2CBF4D2-A126-400E-BD82-73D1086B8651}" type="pres">
      <dgm:prSet presAssocID="{FCFC6DB0-5058-4952-8564-DDE7EDA30BDD}" presName="connTx" presStyleLbl="parChTrans1D2" presStyleIdx="0" presStyleCnt="3"/>
      <dgm:spPr/>
    </dgm:pt>
    <dgm:pt modelId="{37B87E7A-D3C8-4BCA-A46C-D3525F7130B6}" type="pres">
      <dgm:prSet presAssocID="{AD6549A2-FC32-45AD-A85E-2DE544395108}" presName="root2" presStyleCnt="0"/>
      <dgm:spPr/>
    </dgm:pt>
    <dgm:pt modelId="{2AE817CF-FAB6-4F69-A3F5-85BD87DB74AE}" type="pres">
      <dgm:prSet presAssocID="{AD6549A2-FC32-45AD-A85E-2DE544395108}" presName="LevelTwoTextNode" presStyleLbl="node2" presStyleIdx="0" presStyleCnt="3" custLinFactNeighborX="4082" custLinFactNeighborY="17691">
        <dgm:presLayoutVars>
          <dgm:chPref val="3"/>
        </dgm:presLayoutVars>
      </dgm:prSet>
      <dgm:spPr/>
    </dgm:pt>
    <dgm:pt modelId="{5639EB63-39F1-4204-B79B-5124C9F5D9D2}" type="pres">
      <dgm:prSet presAssocID="{AD6549A2-FC32-45AD-A85E-2DE544395108}" presName="level3hierChild" presStyleCnt="0"/>
      <dgm:spPr/>
    </dgm:pt>
    <dgm:pt modelId="{77E2B262-2AF2-4036-B542-17C8328A1D00}" type="pres">
      <dgm:prSet presAssocID="{0E514F47-56B0-4697-A36A-C4C386D20D8A}" presName="conn2-1" presStyleLbl="parChTrans1D2" presStyleIdx="1" presStyleCnt="3"/>
      <dgm:spPr/>
    </dgm:pt>
    <dgm:pt modelId="{0032C6E5-EF7F-4919-B97B-712D6271359D}" type="pres">
      <dgm:prSet presAssocID="{0E514F47-56B0-4697-A36A-C4C386D20D8A}" presName="connTx" presStyleLbl="parChTrans1D2" presStyleIdx="1" presStyleCnt="3"/>
      <dgm:spPr/>
    </dgm:pt>
    <dgm:pt modelId="{88F7F128-A079-4CBD-A540-35A20ABF594A}" type="pres">
      <dgm:prSet presAssocID="{DA47616A-F9A5-4393-A00B-08F2BA1E5EE6}" presName="root2" presStyleCnt="0"/>
      <dgm:spPr/>
    </dgm:pt>
    <dgm:pt modelId="{0BEA96B0-E12C-4547-9AFC-58C34EFF22AC}" type="pres">
      <dgm:prSet presAssocID="{DA47616A-F9A5-4393-A00B-08F2BA1E5EE6}" presName="LevelTwoTextNode" presStyleLbl="node2" presStyleIdx="1" presStyleCnt="3" custLinFactNeighborX="4576" custLinFactNeighborY="20263">
        <dgm:presLayoutVars>
          <dgm:chPref val="3"/>
        </dgm:presLayoutVars>
      </dgm:prSet>
      <dgm:spPr/>
    </dgm:pt>
    <dgm:pt modelId="{17A463D2-7927-4224-8515-0ACAFB282C77}" type="pres">
      <dgm:prSet presAssocID="{DA47616A-F9A5-4393-A00B-08F2BA1E5EE6}" presName="level3hierChild" presStyleCnt="0"/>
      <dgm:spPr/>
    </dgm:pt>
    <dgm:pt modelId="{FD1FBB1F-6EE5-48DE-A205-3E8C71DAC739}" type="pres">
      <dgm:prSet presAssocID="{447FB57B-A46B-48F0-B930-A1DCE05392EF}" presName="conn2-1" presStyleLbl="parChTrans1D2" presStyleIdx="2" presStyleCnt="3"/>
      <dgm:spPr/>
    </dgm:pt>
    <dgm:pt modelId="{31244FE7-49AF-4562-837B-0ACC76A1A4D0}" type="pres">
      <dgm:prSet presAssocID="{447FB57B-A46B-48F0-B930-A1DCE05392EF}" presName="connTx" presStyleLbl="parChTrans1D2" presStyleIdx="2" presStyleCnt="3"/>
      <dgm:spPr/>
    </dgm:pt>
    <dgm:pt modelId="{3E083EFB-773C-43AD-B8BF-4A89ACF0B1A7}" type="pres">
      <dgm:prSet presAssocID="{E0965525-0825-4F2C-A94C-5914922EEFCF}" presName="root2" presStyleCnt="0"/>
      <dgm:spPr/>
    </dgm:pt>
    <dgm:pt modelId="{7574D5D5-25BB-4219-9D76-1C79635A338D}" type="pres">
      <dgm:prSet presAssocID="{E0965525-0825-4F2C-A94C-5914922EEFCF}" presName="LevelTwoTextNode" presStyleLbl="node2" presStyleIdx="2" presStyleCnt="3" custLinFactY="55897" custLinFactNeighborX="4856" custLinFactNeighborY="100000">
        <dgm:presLayoutVars>
          <dgm:chPref val="3"/>
        </dgm:presLayoutVars>
      </dgm:prSet>
      <dgm:spPr/>
    </dgm:pt>
    <dgm:pt modelId="{DD7F135F-280F-4C7E-B59A-62AE1BF4587D}" type="pres">
      <dgm:prSet presAssocID="{E0965525-0825-4F2C-A94C-5914922EEFCF}" presName="level3hierChild" presStyleCnt="0"/>
      <dgm:spPr/>
    </dgm:pt>
    <dgm:pt modelId="{0B64B9E3-92A8-4F8F-B000-3371C6ABCBB6}" type="pres">
      <dgm:prSet presAssocID="{F8879AC1-6FC3-4FD9-921A-A8A7B1BF0872}" presName="conn2-1" presStyleLbl="parChTrans1D3" presStyleIdx="0" presStyleCnt="5"/>
      <dgm:spPr/>
    </dgm:pt>
    <dgm:pt modelId="{4178B081-87F7-499D-A159-E2065DBB98CD}" type="pres">
      <dgm:prSet presAssocID="{F8879AC1-6FC3-4FD9-921A-A8A7B1BF0872}" presName="connTx" presStyleLbl="parChTrans1D3" presStyleIdx="0" presStyleCnt="5"/>
      <dgm:spPr/>
    </dgm:pt>
    <dgm:pt modelId="{CECEA990-DE6C-4987-A372-2A278759968D}" type="pres">
      <dgm:prSet presAssocID="{64BB6FDA-2749-4F66-A041-5A6EF3CCF959}" presName="root2" presStyleCnt="0"/>
      <dgm:spPr/>
    </dgm:pt>
    <dgm:pt modelId="{A0AACA2B-1CAD-4965-80EE-39F04C73FADD}" type="pres">
      <dgm:prSet presAssocID="{64BB6FDA-2749-4F66-A041-5A6EF3CCF959}" presName="LevelTwoTextNode" presStyleLbl="node3" presStyleIdx="0" presStyleCnt="5" custLinFactX="6142" custLinFactNeighborX="100000" custLinFactNeighborY="-9951">
        <dgm:presLayoutVars>
          <dgm:chPref val="3"/>
        </dgm:presLayoutVars>
      </dgm:prSet>
      <dgm:spPr/>
    </dgm:pt>
    <dgm:pt modelId="{D9C8F6B0-5141-4289-B9B5-6243BB48BCE9}" type="pres">
      <dgm:prSet presAssocID="{64BB6FDA-2749-4F66-A041-5A6EF3CCF959}" presName="level3hierChild" presStyleCnt="0"/>
      <dgm:spPr/>
    </dgm:pt>
    <dgm:pt modelId="{08602E8B-66C4-4DAE-8C3F-C1A1D9B8C5C0}" type="pres">
      <dgm:prSet presAssocID="{BEFFA89F-1A5E-4CBA-95DD-8BCDC1034DF6}" presName="conn2-1" presStyleLbl="parChTrans1D3" presStyleIdx="1" presStyleCnt="5"/>
      <dgm:spPr/>
    </dgm:pt>
    <dgm:pt modelId="{7435CFC3-9993-455A-B0D7-FE4533CC3778}" type="pres">
      <dgm:prSet presAssocID="{BEFFA89F-1A5E-4CBA-95DD-8BCDC1034DF6}" presName="connTx" presStyleLbl="parChTrans1D3" presStyleIdx="1" presStyleCnt="5"/>
      <dgm:spPr/>
    </dgm:pt>
    <dgm:pt modelId="{E971E1C9-E92D-495C-B094-89B7426068D4}" type="pres">
      <dgm:prSet presAssocID="{CC12F51F-3949-44C4-ABAB-B1B9FCC3794C}" presName="root2" presStyleCnt="0"/>
      <dgm:spPr/>
    </dgm:pt>
    <dgm:pt modelId="{F89D0AE7-AA20-4EC0-ABBD-BA5C3AC6B568}" type="pres">
      <dgm:prSet presAssocID="{CC12F51F-3949-44C4-ABAB-B1B9FCC3794C}" presName="LevelTwoTextNode" presStyleLbl="node3" presStyleIdx="1" presStyleCnt="5" custLinFactX="4489" custLinFactNeighborX="100000" custLinFactNeighborY="-7264">
        <dgm:presLayoutVars>
          <dgm:chPref val="3"/>
        </dgm:presLayoutVars>
      </dgm:prSet>
      <dgm:spPr/>
    </dgm:pt>
    <dgm:pt modelId="{07CB363A-95D3-4D28-9441-0014773A633D}" type="pres">
      <dgm:prSet presAssocID="{CC12F51F-3949-44C4-ABAB-B1B9FCC3794C}" presName="level3hierChild" presStyleCnt="0"/>
      <dgm:spPr/>
    </dgm:pt>
    <dgm:pt modelId="{BCA94C49-4119-410F-A3CA-288DB2D3C003}" type="pres">
      <dgm:prSet presAssocID="{20B30698-D680-45EE-A973-CB721B87CA74}" presName="conn2-1" presStyleLbl="parChTrans1D3" presStyleIdx="2" presStyleCnt="5"/>
      <dgm:spPr/>
    </dgm:pt>
    <dgm:pt modelId="{ED218172-5AC7-44F2-85A6-96A803D1C9B3}" type="pres">
      <dgm:prSet presAssocID="{20B30698-D680-45EE-A973-CB721B87CA74}" presName="connTx" presStyleLbl="parChTrans1D3" presStyleIdx="2" presStyleCnt="5"/>
      <dgm:spPr/>
    </dgm:pt>
    <dgm:pt modelId="{C559DEEF-0F76-4690-AE2E-C49FFCBC1CC7}" type="pres">
      <dgm:prSet presAssocID="{7ADA654B-15FD-41E8-A6E2-792D97CFAA52}" presName="root2" presStyleCnt="0"/>
      <dgm:spPr/>
    </dgm:pt>
    <dgm:pt modelId="{43B94ED4-3F16-4690-8BA5-14EB19E136E2}" type="pres">
      <dgm:prSet presAssocID="{7ADA654B-15FD-41E8-A6E2-792D97CFAA52}" presName="LevelTwoTextNode" presStyleLbl="node3" presStyleIdx="2" presStyleCnt="5" custLinFactX="6695" custLinFactNeighborX="100000" custLinFactNeighborY="-9547">
        <dgm:presLayoutVars>
          <dgm:chPref val="3"/>
        </dgm:presLayoutVars>
      </dgm:prSet>
      <dgm:spPr/>
    </dgm:pt>
    <dgm:pt modelId="{11776017-391C-44D7-A3C6-AE06B6275777}" type="pres">
      <dgm:prSet presAssocID="{7ADA654B-15FD-41E8-A6E2-792D97CFAA52}" presName="level3hierChild" presStyleCnt="0"/>
      <dgm:spPr/>
    </dgm:pt>
    <dgm:pt modelId="{208487C7-7A34-4941-8C7A-4930344286C9}" type="pres">
      <dgm:prSet presAssocID="{0DD4173F-A3FE-495A-B063-3A5D9CA4E44B}" presName="conn2-1" presStyleLbl="parChTrans1D3" presStyleIdx="3" presStyleCnt="5"/>
      <dgm:spPr/>
    </dgm:pt>
    <dgm:pt modelId="{D36DF8B0-1279-4A5B-B5B4-D6627BF632F5}" type="pres">
      <dgm:prSet presAssocID="{0DD4173F-A3FE-495A-B063-3A5D9CA4E44B}" presName="connTx" presStyleLbl="parChTrans1D3" presStyleIdx="3" presStyleCnt="5"/>
      <dgm:spPr/>
    </dgm:pt>
    <dgm:pt modelId="{AADC27B3-26F8-477A-A40C-102E4E7B85BC}" type="pres">
      <dgm:prSet presAssocID="{CBBF1906-A621-448C-9938-212A0BD83A47}" presName="root2" presStyleCnt="0"/>
      <dgm:spPr/>
    </dgm:pt>
    <dgm:pt modelId="{BA701BD5-FF18-40FF-B902-C1A269769811}" type="pres">
      <dgm:prSet presAssocID="{CBBF1906-A621-448C-9938-212A0BD83A47}" presName="LevelTwoTextNode" presStyleLbl="node3" presStyleIdx="3" presStyleCnt="5" custLinFactX="6142" custLinFactNeighborX="100000" custLinFactNeighborY="-4423">
        <dgm:presLayoutVars>
          <dgm:chPref val="3"/>
        </dgm:presLayoutVars>
      </dgm:prSet>
      <dgm:spPr/>
    </dgm:pt>
    <dgm:pt modelId="{00F1CF54-C5B3-4982-B9CB-18BF9B8FC5D1}" type="pres">
      <dgm:prSet presAssocID="{CBBF1906-A621-448C-9938-212A0BD83A47}" presName="level3hierChild" presStyleCnt="0"/>
      <dgm:spPr/>
    </dgm:pt>
    <dgm:pt modelId="{BCA93E46-CC21-4FFF-9371-DF658CDD5905}" type="pres">
      <dgm:prSet presAssocID="{E9503701-921D-4B94-AA5C-6DD3A0EC705E}" presName="conn2-1" presStyleLbl="parChTrans1D3" presStyleIdx="4" presStyleCnt="5"/>
      <dgm:spPr/>
    </dgm:pt>
    <dgm:pt modelId="{14B84B95-5148-48A2-BD3B-16805C43AD53}" type="pres">
      <dgm:prSet presAssocID="{E9503701-921D-4B94-AA5C-6DD3A0EC705E}" presName="connTx" presStyleLbl="parChTrans1D3" presStyleIdx="4" presStyleCnt="5"/>
      <dgm:spPr/>
    </dgm:pt>
    <dgm:pt modelId="{4AEBB302-45AB-41C1-8AF6-6DA6AAE9A179}" type="pres">
      <dgm:prSet presAssocID="{AA7B4C84-B9B1-4288-9A97-3802619C5604}" presName="root2" presStyleCnt="0"/>
      <dgm:spPr/>
    </dgm:pt>
    <dgm:pt modelId="{1C89F229-E475-469D-98EC-C5CD02C4F981}" type="pres">
      <dgm:prSet presAssocID="{AA7B4C84-B9B1-4288-9A97-3802619C5604}" presName="LevelTwoTextNode" presStyleLbl="node3" presStyleIdx="4" presStyleCnt="5" custLinFactX="6695" custLinFactNeighborX="100000" custLinFactNeighborY="1106">
        <dgm:presLayoutVars>
          <dgm:chPref val="3"/>
        </dgm:presLayoutVars>
      </dgm:prSet>
      <dgm:spPr/>
    </dgm:pt>
    <dgm:pt modelId="{5B05F4C0-7883-465E-A27C-718D30C77FD8}" type="pres">
      <dgm:prSet presAssocID="{AA7B4C84-B9B1-4288-9A97-3802619C5604}" presName="level3hierChild" presStyleCnt="0"/>
      <dgm:spPr/>
    </dgm:pt>
  </dgm:ptLst>
  <dgm:cxnLst>
    <dgm:cxn modelId="{5F615A12-B8BF-411D-A7F3-C3C8C8C526E5}" type="presOf" srcId="{E9503701-921D-4B94-AA5C-6DD3A0EC705E}" destId="{14B84B95-5148-48A2-BD3B-16805C43AD53}" srcOrd="1" destOrd="0" presId="urn:microsoft.com/office/officeart/2005/8/layout/hierarchy2"/>
    <dgm:cxn modelId="{10091617-4196-45FD-B550-D33C62318EFE}" type="presOf" srcId="{0E514F47-56B0-4697-A36A-C4C386D20D8A}" destId="{0032C6E5-EF7F-4919-B97B-712D6271359D}" srcOrd="1" destOrd="0" presId="urn:microsoft.com/office/officeart/2005/8/layout/hierarchy2"/>
    <dgm:cxn modelId="{81668E20-6601-4BA5-957F-133BB2D1FA1D}" srcId="{811EFBF0-5DE7-48BF-A913-D6842FB25F9D}" destId="{AD6549A2-FC32-45AD-A85E-2DE544395108}" srcOrd="0" destOrd="0" parTransId="{FCFC6DB0-5058-4952-8564-DDE7EDA30BDD}" sibTransId="{0EFD73D9-DAA7-4AE4-A90D-E1DF5AE688AA}"/>
    <dgm:cxn modelId="{B200EE2F-8FB8-43D8-9B54-3BA4415CD720}" srcId="{E0965525-0825-4F2C-A94C-5914922EEFCF}" destId="{64BB6FDA-2749-4F66-A041-5A6EF3CCF959}" srcOrd="0" destOrd="0" parTransId="{F8879AC1-6FC3-4FD9-921A-A8A7B1BF0872}" sibTransId="{9F9CD923-8B0C-4945-ADEF-0244D143F0ED}"/>
    <dgm:cxn modelId="{3883B835-7297-413F-86AA-E0308B0F31D1}" type="presOf" srcId="{0DD4173F-A3FE-495A-B063-3A5D9CA4E44B}" destId="{D36DF8B0-1279-4A5B-B5B4-D6627BF632F5}" srcOrd="1" destOrd="0" presId="urn:microsoft.com/office/officeart/2005/8/layout/hierarchy2"/>
    <dgm:cxn modelId="{2713B25D-9797-444C-91AD-5EF639F5E65A}" type="presOf" srcId="{20B30698-D680-45EE-A973-CB721B87CA74}" destId="{BCA94C49-4119-410F-A3CA-288DB2D3C003}" srcOrd="0" destOrd="0" presId="urn:microsoft.com/office/officeart/2005/8/layout/hierarchy2"/>
    <dgm:cxn modelId="{D6B6AA43-0A5A-4AC1-A458-01C7568A782A}" srcId="{811EFBF0-5DE7-48BF-A913-D6842FB25F9D}" destId="{E0965525-0825-4F2C-A94C-5914922EEFCF}" srcOrd="2" destOrd="0" parTransId="{447FB57B-A46B-48F0-B930-A1DCE05392EF}" sibTransId="{D22A00EE-88B4-44F1-82A4-15BC4B45578D}"/>
    <dgm:cxn modelId="{1433F467-D22C-46D3-A1E7-61C30F1225C0}" type="presOf" srcId="{7ADA654B-15FD-41E8-A6E2-792D97CFAA52}" destId="{43B94ED4-3F16-4690-8BA5-14EB19E136E2}" srcOrd="0" destOrd="0" presId="urn:microsoft.com/office/officeart/2005/8/layout/hierarchy2"/>
    <dgm:cxn modelId="{69C19868-F73D-4278-A6E1-792715AA7E7A}" srcId="{E0965525-0825-4F2C-A94C-5914922EEFCF}" destId="{CBBF1906-A621-448C-9938-212A0BD83A47}" srcOrd="3" destOrd="0" parTransId="{0DD4173F-A3FE-495A-B063-3A5D9CA4E44B}" sibTransId="{89FD5FCE-D103-4EC4-A264-7F04CECCC08B}"/>
    <dgm:cxn modelId="{13B1AD49-6AA7-45FA-99D5-046C3906952C}" type="presOf" srcId="{BEFFA89F-1A5E-4CBA-95DD-8BCDC1034DF6}" destId="{7435CFC3-9993-455A-B0D7-FE4533CC3778}" srcOrd="1" destOrd="0" presId="urn:microsoft.com/office/officeart/2005/8/layout/hierarchy2"/>
    <dgm:cxn modelId="{282DE24B-683F-43DF-8248-CEAB7C442E26}" type="presOf" srcId="{DA47616A-F9A5-4393-A00B-08F2BA1E5EE6}" destId="{0BEA96B0-E12C-4547-9AFC-58C34EFF22AC}" srcOrd="0" destOrd="0" presId="urn:microsoft.com/office/officeart/2005/8/layout/hierarchy2"/>
    <dgm:cxn modelId="{A4029F7A-9D45-45DC-B722-FF3B9F7E3357}" type="presOf" srcId="{F8879AC1-6FC3-4FD9-921A-A8A7B1BF0872}" destId="{0B64B9E3-92A8-4F8F-B000-3371C6ABCBB6}" srcOrd="0" destOrd="0" presId="urn:microsoft.com/office/officeart/2005/8/layout/hierarchy2"/>
    <dgm:cxn modelId="{0310F97C-2051-4EC9-92A3-DA01B24A3683}" srcId="{811EFBF0-5DE7-48BF-A913-D6842FB25F9D}" destId="{DA47616A-F9A5-4393-A00B-08F2BA1E5EE6}" srcOrd="1" destOrd="0" parTransId="{0E514F47-56B0-4697-A36A-C4C386D20D8A}" sibTransId="{56527C68-409F-4CD5-8492-E715E7B2621F}"/>
    <dgm:cxn modelId="{917BF880-F389-4186-AB37-ECFBA6D828DD}" type="presOf" srcId="{BEFFA89F-1A5E-4CBA-95DD-8BCDC1034DF6}" destId="{08602E8B-66C4-4DAE-8C3F-C1A1D9B8C5C0}" srcOrd="0" destOrd="0" presId="urn:microsoft.com/office/officeart/2005/8/layout/hierarchy2"/>
    <dgm:cxn modelId="{A16E6D84-00F4-4359-B9EB-9E5BF2EC496D}" srcId="{4FE7641C-6D67-47B1-849F-F15F2B16E447}" destId="{811EFBF0-5DE7-48BF-A913-D6842FB25F9D}" srcOrd="0" destOrd="0" parTransId="{A95FEBD3-30A7-46C8-B08B-26F82EF51CEB}" sibTransId="{5DDF6813-1CAB-4A2D-91BB-C4DDB1216D5D}"/>
    <dgm:cxn modelId="{A8950088-B909-4BCA-88E2-D98CA7A30895}" type="presOf" srcId="{FCFC6DB0-5058-4952-8564-DDE7EDA30BDD}" destId="{6FC17DD4-C8F8-4D56-9327-3E362A50F296}" srcOrd="0" destOrd="0" presId="urn:microsoft.com/office/officeart/2005/8/layout/hierarchy2"/>
    <dgm:cxn modelId="{B2BB0E88-7FC1-4A4A-BF6F-ECD0F5E1B83F}" type="presOf" srcId="{AA7B4C84-B9B1-4288-9A97-3802619C5604}" destId="{1C89F229-E475-469D-98EC-C5CD02C4F981}" srcOrd="0" destOrd="0" presId="urn:microsoft.com/office/officeart/2005/8/layout/hierarchy2"/>
    <dgm:cxn modelId="{A87F9A8D-1040-4B04-BA07-DB3C1EF429C3}" type="presOf" srcId="{447FB57B-A46B-48F0-B930-A1DCE05392EF}" destId="{FD1FBB1F-6EE5-48DE-A205-3E8C71DAC739}" srcOrd="0" destOrd="0" presId="urn:microsoft.com/office/officeart/2005/8/layout/hierarchy2"/>
    <dgm:cxn modelId="{56053993-2A59-4CBA-AD84-8EBFB8EFAC42}" type="presOf" srcId="{AD6549A2-FC32-45AD-A85E-2DE544395108}" destId="{2AE817CF-FAB6-4F69-A3F5-85BD87DB74AE}" srcOrd="0" destOrd="0" presId="urn:microsoft.com/office/officeart/2005/8/layout/hierarchy2"/>
    <dgm:cxn modelId="{2F383095-660E-4D7D-941A-FCE29B764C81}" srcId="{E0965525-0825-4F2C-A94C-5914922EEFCF}" destId="{7ADA654B-15FD-41E8-A6E2-792D97CFAA52}" srcOrd="2" destOrd="0" parTransId="{20B30698-D680-45EE-A973-CB721B87CA74}" sibTransId="{FC13F7D5-9BDB-4D4F-806F-5DD1D7AC3210}"/>
    <dgm:cxn modelId="{4F964297-F4F5-4A01-BA91-349E6F2C924B}" type="presOf" srcId="{0DD4173F-A3FE-495A-B063-3A5D9CA4E44B}" destId="{208487C7-7A34-4941-8C7A-4930344286C9}" srcOrd="0" destOrd="0" presId="urn:microsoft.com/office/officeart/2005/8/layout/hierarchy2"/>
    <dgm:cxn modelId="{539870AA-7C0E-4563-BA25-8B2F79ED617E}" srcId="{E0965525-0825-4F2C-A94C-5914922EEFCF}" destId="{AA7B4C84-B9B1-4288-9A97-3802619C5604}" srcOrd="4" destOrd="0" parTransId="{E9503701-921D-4B94-AA5C-6DD3A0EC705E}" sibTransId="{515099E1-0100-4A41-8636-DC48BA2FBD81}"/>
    <dgm:cxn modelId="{D898A0AC-B125-4D00-8E73-A75C00F47DB9}" type="presOf" srcId="{20B30698-D680-45EE-A973-CB721B87CA74}" destId="{ED218172-5AC7-44F2-85A6-96A803D1C9B3}" srcOrd="1" destOrd="0" presId="urn:microsoft.com/office/officeart/2005/8/layout/hierarchy2"/>
    <dgm:cxn modelId="{C83BC8AF-8D06-49D0-88B0-6B077FDECA17}" type="presOf" srcId="{447FB57B-A46B-48F0-B930-A1DCE05392EF}" destId="{31244FE7-49AF-4562-837B-0ACC76A1A4D0}" srcOrd="1" destOrd="0" presId="urn:microsoft.com/office/officeart/2005/8/layout/hierarchy2"/>
    <dgm:cxn modelId="{66C041B1-7B19-460E-ACF7-B01783CCD7FE}" type="presOf" srcId="{0E514F47-56B0-4697-A36A-C4C386D20D8A}" destId="{77E2B262-2AF2-4036-B542-17C8328A1D00}" srcOrd="0" destOrd="0" presId="urn:microsoft.com/office/officeart/2005/8/layout/hierarchy2"/>
    <dgm:cxn modelId="{CE7F48B3-0EA4-4188-A1DA-143123B32EE3}" type="presOf" srcId="{811EFBF0-5DE7-48BF-A913-D6842FB25F9D}" destId="{148C27EF-8EB1-40BF-A120-BA991C539695}" srcOrd="0" destOrd="0" presId="urn:microsoft.com/office/officeart/2005/8/layout/hierarchy2"/>
    <dgm:cxn modelId="{B58468CC-47AB-4B4A-94B1-4C694D35AED4}" type="presOf" srcId="{FCFC6DB0-5058-4952-8564-DDE7EDA30BDD}" destId="{A2CBF4D2-A126-400E-BD82-73D1086B8651}" srcOrd="1" destOrd="0" presId="urn:microsoft.com/office/officeart/2005/8/layout/hierarchy2"/>
    <dgm:cxn modelId="{32D905CD-7BA8-4D26-A1B0-13355B3B673C}" type="presOf" srcId="{F8879AC1-6FC3-4FD9-921A-A8A7B1BF0872}" destId="{4178B081-87F7-499D-A159-E2065DBB98CD}" srcOrd="1" destOrd="0" presId="urn:microsoft.com/office/officeart/2005/8/layout/hierarchy2"/>
    <dgm:cxn modelId="{8D4DCFDE-0E61-45A4-9962-6B6FFB08E2B3}" type="presOf" srcId="{4FE7641C-6D67-47B1-849F-F15F2B16E447}" destId="{C546AED1-6CA3-49B8-B8CB-D4A5FE1648AA}" srcOrd="0" destOrd="0" presId="urn:microsoft.com/office/officeart/2005/8/layout/hierarchy2"/>
    <dgm:cxn modelId="{F9597CF2-D319-47E3-9EEE-B0D867F4BEED}" type="presOf" srcId="{CC12F51F-3949-44C4-ABAB-B1B9FCC3794C}" destId="{F89D0AE7-AA20-4EC0-ABBD-BA5C3AC6B568}" srcOrd="0" destOrd="0" presId="urn:microsoft.com/office/officeart/2005/8/layout/hierarchy2"/>
    <dgm:cxn modelId="{285FEAF2-390B-41B0-8A87-C85DC477809C}" type="presOf" srcId="{64BB6FDA-2749-4F66-A041-5A6EF3CCF959}" destId="{A0AACA2B-1CAD-4965-80EE-39F04C73FADD}" srcOrd="0" destOrd="0" presId="urn:microsoft.com/office/officeart/2005/8/layout/hierarchy2"/>
    <dgm:cxn modelId="{90C76EF8-24A3-4FD5-95C0-AC92AE74713F}" type="presOf" srcId="{E9503701-921D-4B94-AA5C-6DD3A0EC705E}" destId="{BCA93E46-CC21-4FFF-9371-DF658CDD5905}" srcOrd="0" destOrd="0" presId="urn:microsoft.com/office/officeart/2005/8/layout/hierarchy2"/>
    <dgm:cxn modelId="{357DF4FC-820C-45B2-8DB7-063B64D57FB1}" type="presOf" srcId="{CBBF1906-A621-448C-9938-212A0BD83A47}" destId="{BA701BD5-FF18-40FF-B902-C1A269769811}" srcOrd="0" destOrd="0" presId="urn:microsoft.com/office/officeart/2005/8/layout/hierarchy2"/>
    <dgm:cxn modelId="{12E3FEFC-A2D5-410E-A2F1-4311CB01F00E}" srcId="{E0965525-0825-4F2C-A94C-5914922EEFCF}" destId="{CC12F51F-3949-44C4-ABAB-B1B9FCC3794C}" srcOrd="1" destOrd="0" parTransId="{BEFFA89F-1A5E-4CBA-95DD-8BCDC1034DF6}" sibTransId="{41709C27-C4E4-4BEB-AAFF-899ECEE99C55}"/>
    <dgm:cxn modelId="{DE4371FF-00A2-45B9-84BE-ADEE1D424E9F}" type="presOf" srcId="{E0965525-0825-4F2C-A94C-5914922EEFCF}" destId="{7574D5D5-25BB-4219-9D76-1C79635A338D}" srcOrd="0" destOrd="0" presId="urn:microsoft.com/office/officeart/2005/8/layout/hierarchy2"/>
    <dgm:cxn modelId="{B9014509-1896-48F9-896D-D541CD317171}" type="presParOf" srcId="{C546AED1-6CA3-49B8-B8CB-D4A5FE1648AA}" destId="{FF09876D-EC23-4183-A042-3F26B454C89E}" srcOrd="0" destOrd="0" presId="urn:microsoft.com/office/officeart/2005/8/layout/hierarchy2"/>
    <dgm:cxn modelId="{F2FA4671-1BBE-4379-942A-01250A2045B8}" type="presParOf" srcId="{FF09876D-EC23-4183-A042-3F26B454C89E}" destId="{148C27EF-8EB1-40BF-A120-BA991C539695}" srcOrd="0" destOrd="0" presId="urn:microsoft.com/office/officeart/2005/8/layout/hierarchy2"/>
    <dgm:cxn modelId="{9C755959-4795-4D86-B5CB-8747C9781C20}" type="presParOf" srcId="{FF09876D-EC23-4183-A042-3F26B454C89E}" destId="{B390CE92-571E-4E17-878D-B20551A84ED4}" srcOrd="1" destOrd="0" presId="urn:microsoft.com/office/officeart/2005/8/layout/hierarchy2"/>
    <dgm:cxn modelId="{4F8F82FB-B4A8-4C8A-830E-8168F9A7D666}" type="presParOf" srcId="{B390CE92-571E-4E17-878D-B20551A84ED4}" destId="{6FC17DD4-C8F8-4D56-9327-3E362A50F296}" srcOrd="0" destOrd="0" presId="urn:microsoft.com/office/officeart/2005/8/layout/hierarchy2"/>
    <dgm:cxn modelId="{B28AF6EC-103F-4F23-993C-5B17232CB1C2}" type="presParOf" srcId="{6FC17DD4-C8F8-4D56-9327-3E362A50F296}" destId="{A2CBF4D2-A126-400E-BD82-73D1086B8651}" srcOrd="0" destOrd="0" presId="urn:microsoft.com/office/officeart/2005/8/layout/hierarchy2"/>
    <dgm:cxn modelId="{FA223B93-B4CD-4040-9053-D03612BDCD23}" type="presParOf" srcId="{B390CE92-571E-4E17-878D-B20551A84ED4}" destId="{37B87E7A-D3C8-4BCA-A46C-D3525F7130B6}" srcOrd="1" destOrd="0" presId="urn:microsoft.com/office/officeart/2005/8/layout/hierarchy2"/>
    <dgm:cxn modelId="{66398EF5-7247-4160-80D8-2D5003A37709}" type="presParOf" srcId="{37B87E7A-D3C8-4BCA-A46C-D3525F7130B6}" destId="{2AE817CF-FAB6-4F69-A3F5-85BD87DB74AE}" srcOrd="0" destOrd="0" presId="urn:microsoft.com/office/officeart/2005/8/layout/hierarchy2"/>
    <dgm:cxn modelId="{B885046B-2E61-4427-83AC-063B53EAB5BC}" type="presParOf" srcId="{37B87E7A-D3C8-4BCA-A46C-D3525F7130B6}" destId="{5639EB63-39F1-4204-B79B-5124C9F5D9D2}" srcOrd="1" destOrd="0" presId="urn:microsoft.com/office/officeart/2005/8/layout/hierarchy2"/>
    <dgm:cxn modelId="{AB4AD908-CF30-4DC0-9BB1-F8214AB35DE1}" type="presParOf" srcId="{B390CE92-571E-4E17-878D-B20551A84ED4}" destId="{77E2B262-2AF2-4036-B542-17C8328A1D00}" srcOrd="2" destOrd="0" presId="urn:microsoft.com/office/officeart/2005/8/layout/hierarchy2"/>
    <dgm:cxn modelId="{070C838A-3E43-4880-9253-CC99059003EA}" type="presParOf" srcId="{77E2B262-2AF2-4036-B542-17C8328A1D00}" destId="{0032C6E5-EF7F-4919-B97B-712D6271359D}" srcOrd="0" destOrd="0" presId="urn:microsoft.com/office/officeart/2005/8/layout/hierarchy2"/>
    <dgm:cxn modelId="{6CA1F8AB-82ED-4501-9AC9-E35E4ACBF621}" type="presParOf" srcId="{B390CE92-571E-4E17-878D-B20551A84ED4}" destId="{88F7F128-A079-4CBD-A540-35A20ABF594A}" srcOrd="3" destOrd="0" presId="urn:microsoft.com/office/officeart/2005/8/layout/hierarchy2"/>
    <dgm:cxn modelId="{5F1D9FB9-00C9-4AC6-9526-974A64C8D301}" type="presParOf" srcId="{88F7F128-A079-4CBD-A540-35A20ABF594A}" destId="{0BEA96B0-E12C-4547-9AFC-58C34EFF22AC}" srcOrd="0" destOrd="0" presId="urn:microsoft.com/office/officeart/2005/8/layout/hierarchy2"/>
    <dgm:cxn modelId="{1D50FD87-3571-4BEE-9259-14D1F5C27BE0}" type="presParOf" srcId="{88F7F128-A079-4CBD-A540-35A20ABF594A}" destId="{17A463D2-7927-4224-8515-0ACAFB282C77}" srcOrd="1" destOrd="0" presId="urn:microsoft.com/office/officeart/2005/8/layout/hierarchy2"/>
    <dgm:cxn modelId="{0E5B51B0-2A1A-490D-9534-97FA65B5E4F1}" type="presParOf" srcId="{B390CE92-571E-4E17-878D-B20551A84ED4}" destId="{FD1FBB1F-6EE5-48DE-A205-3E8C71DAC739}" srcOrd="4" destOrd="0" presId="urn:microsoft.com/office/officeart/2005/8/layout/hierarchy2"/>
    <dgm:cxn modelId="{2B97C741-3274-4353-9BAF-F6AA5277C46A}" type="presParOf" srcId="{FD1FBB1F-6EE5-48DE-A205-3E8C71DAC739}" destId="{31244FE7-49AF-4562-837B-0ACC76A1A4D0}" srcOrd="0" destOrd="0" presId="urn:microsoft.com/office/officeart/2005/8/layout/hierarchy2"/>
    <dgm:cxn modelId="{78E3EAAF-979C-4CE4-905A-D53D6144B6B1}" type="presParOf" srcId="{B390CE92-571E-4E17-878D-B20551A84ED4}" destId="{3E083EFB-773C-43AD-B8BF-4A89ACF0B1A7}" srcOrd="5" destOrd="0" presId="urn:microsoft.com/office/officeart/2005/8/layout/hierarchy2"/>
    <dgm:cxn modelId="{7CF724F1-4F03-4CF9-89CC-9EC838612AAD}" type="presParOf" srcId="{3E083EFB-773C-43AD-B8BF-4A89ACF0B1A7}" destId="{7574D5D5-25BB-4219-9D76-1C79635A338D}" srcOrd="0" destOrd="0" presId="urn:microsoft.com/office/officeart/2005/8/layout/hierarchy2"/>
    <dgm:cxn modelId="{86877284-DFAC-4EFB-B416-11143296A189}" type="presParOf" srcId="{3E083EFB-773C-43AD-B8BF-4A89ACF0B1A7}" destId="{DD7F135F-280F-4C7E-B59A-62AE1BF4587D}" srcOrd="1" destOrd="0" presId="urn:microsoft.com/office/officeart/2005/8/layout/hierarchy2"/>
    <dgm:cxn modelId="{53E4908D-20ED-43FF-8F96-491CCAEB6A2F}" type="presParOf" srcId="{DD7F135F-280F-4C7E-B59A-62AE1BF4587D}" destId="{0B64B9E3-92A8-4F8F-B000-3371C6ABCBB6}" srcOrd="0" destOrd="0" presId="urn:microsoft.com/office/officeart/2005/8/layout/hierarchy2"/>
    <dgm:cxn modelId="{768F1D34-7ECD-4DBB-A02C-FDCAA0EE5907}" type="presParOf" srcId="{0B64B9E3-92A8-4F8F-B000-3371C6ABCBB6}" destId="{4178B081-87F7-499D-A159-E2065DBB98CD}" srcOrd="0" destOrd="0" presId="urn:microsoft.com/office/officeart/2005/8/layout/hierarchy2"/>
    <dgm:cxn modelId="{4D7C9ABE-5804-4F0A-BBA8-D00CA76BF360}" type="presParOf" srcId="{DD7F135F-280F-4C7E-B59A-62AE1BF4587D}" destId="{CECEA990-DE6C-4987-A372-2A278759968D}" srcOrd="1" destOrd="0" presId="urn:microsoft.com/office/officeart/2005/8/layout/hierarchy2"/>
    <dgm:cxn modelId="{57996015-31A9-49BE-8E36-A5717605CAE3}" type="presParOf" srcId="{CECEA990-DE6C-4987-A372-2A278759968D}" destId="{A0AACA2B-1CAD-4965-80EE-39F04C73FADD}" srcOrd="0" destOrd="0" presId="urn:microsoft.com/office/officeart/2005/8/layout/hierarchy2"/>
    <dgm:cxn modelId="{E9C17F3A-25F7-4E61-9261-13CA6850583D}" type="presParOf" srcId="{CECEA990-DE6C-4987-A372-2A278759968D}" destId="{D9C8F6B0-5141-4289-B9B5-6243BB48BCE9}" srcOrd="1" destOrd="0" presId="urn:microsoft.com/office/officeart/2005/8/layout/hierarchy2"/>
    <dgm:cxn modelId="{9698A3BA-78FE-473B-BE0A-74D95891548C}" type="presParOf" srcId="{DD7F135F-280F-4C7E-B59A-62AE1BF4587D}" destId="{08602E8B-66C4-4DAE-8C3F-C1A1D9B8C5C0}" srcOrd="2" destOrd="0" presId="urn:microsoft.com/office/officeart/2005/8/layout/hierarchy2"/>
    <dgm:cxn modelId="{1A9928AF-B200-45BC-BDEB-602CC5C9A543}" type="presParOf" srcId="{08602E8B-66C4-4DAE-8C3F-C1A1D9B8C5C0}" destId="{7435CFC3-9993-455A-B0D7-FE4533CC3778}" srcOrd="0" destOrd="0" presId="urn:microsoft.com/office/officeart/2005/8/layout/hierarchy2"/>
    <dgm:cxn modelId="{0C071DD7-F7D4-415A-B37E-2170CD1AE0E9}" type="presParOf" srcId="{DD7F135F-280F-4C7E-B59A-62AE1BF4587D}" destId="{E971E1C9-E92D-495C-B094-89B7426068D4}" srcOrd="3" destOrd="0" presId="urn:microsoft.com/office/officeart/2005/8/layout/hierarchy2"/>
    <dgm:cxn modelId="{DA0B5ABA-D96E-43A9-A29E-DF198737BDF1}" type="presParOf" srcId="{E971E1C9-E92D-495C-B094-89B7426068D4}" destId="{F89D0AE7-AA20-4EC0-ABBD-BA5C3AC6B568}" srcOrd="0" destOrd="0" presId="urn:microsoft.com/office/officeart/2005/8/layout/hierarchy2"/>
    <dgm:cxn modelId="{F4702BAF-0B3B-49E9-9F34-DF63AA4AE712}" type="presParOf" srcId="{E971E1C9-E92D-495C-B094-89B7426068D4}" destId="{07CB363A-95D3-4D28-9441-0014773A633D}" srcOrd="1" destOrd="0" presId="urn:microsoft.com/office/officeart/2005/8/layout/hierarchy2"/>
    <dgm:cxn modelId="{79B2BB9C-5C93-4A12-B419-BA9A65C9ED8E}" type="presParOf" srcId="{DD7F135F-280F-4C7E-B59A-62AE1BF4587D}" destId="{BCA94C49-4119-410F-A3CA-288DB2D3C003}" srcOrd="4" destOrd="0" presId="urn:microsoft.com/office/officeart/2005/8/layout/hierarchy2"/>
    <dgm:cxn modelId="{B6FDCFE3-02C1-4EEE-BEA8-68D83D7E7BC8}" type="presParOf" srcId="{BCA94C49-4119-410F-A3CA-288DB2D3C003}" destId="{ED218172-5AC7-44F2-85A6-96A803D1C9B3}" srcOrd="0" destOrd="0" presId="urn:microsoft.com/office/officeart/2005/8/layout/hierarchy2"/>
    <dgm:cxn modelId="{DC5F6C78-427A-4FA4-B31C-F99EC9F8C21F}" type="presParOf" srcId="{DD7F135F-280F-4C7E-B59A-62AE1BF4587D}" destId="{C559DEEF-0F76-4690-AE2E-C49FFCBC1CC7}" srcOrd="5" destOrd="0" presId="urn:microsoft.com/office/officeart/2005/8/layout/hierarchy2"/>
    <dgm:cxn modelId="{D2B935D9-7515-4BD6-B3EB-95BF8BF31B39}" type="presParOf" srcId="{C559DEEF-0F76-4690-AE2E-C49FFCBC1CC7}" destId="{43B94ED4-3F16-4690-8BA5-14EB19E136E2}" srcOrd="0" destOrd="0" presId="urn:microsoft.com/office/officeart/2005/8/layout/hierarchy2"/>
    <dgm:cxn modelId="{CC6A19A3-474A-4BAF-ADDA-0B1523CD37B0}" type="presParOf" srcId="{C559DEEF-0F76-4690-AE2E-C49FFCBC1CC7}" destId="{11776017-391C-44D7-A3C6-AE06B6275777}" srcOrd="1" destOrd="0" presId="urn:microsoft.com/office/officeart/2005/8/layout/hierarchy2"/>
    <dgm:cxn modelId="{D4AD17B4-DB75-4815-8E93-983B177F4D71}" type="presParOf" srcId="{DD7F135F-280F-4C7E-B59A-62AE1BF4587D}" destId="{208487C7-7A34-4941-8C7A-4930344286C9}" srcOrd="6" destOrd="0" presId="urn:microsoft.com/office/officeart/2005/8/layout/hierarchy2"/>
    <dgm:cxn modelId="{20E7DA64-7231-4FCA-82BD-4A0493DB9EA4}" type="presParOf" srcId="{208487C7-7A34-4941-8C7A-4930344286C9}" destId="{D36DF8B0-1279-4A5B-B5B4-D6627BF632F5}" srcOrd="0" destOrd="0" presId="urn:microsoft.com/office/officeart/2005/8/layout/hierarchy2"/>
    <dgm:cxn modelId="{0BE1B363-44A1-4D06-931E-0818880C5C88}" type="presParOf" srcId="{DD7F135F-280F-4C7E-B59A-62AE1BF4587D}" destId="{AADC27B3-26F8-477A-A40C-102E4E7B85BC}" srcOrd="7" destOrd="0" presId="urn:microsoft.com/office/officeart/2005/8/layout/hierarchy2"/>
    <dgm:cxn modelId="{1C73D25E-BDC2-43C5-810D-56480F364AB2}" type="presParOf" srcId="{AADC27B3-26F8-477A-A40C-102E4E7B85BC}" destId="{BA701BD5-FF18-40FF-B902-C1A269769811}" srcOrd="0" destOrd="0" presId="urn:microsoft.com/office/officeart/2005/8/layout/hierarchy2"/>
    <dgm:cxn modelId="{4D2EE45C-4563-4D22-B29B-E3483C91E041}" type="presParOf" srcId="{AADC27B3-26F8-477A-A40C-102E4E7B85BC}" destId="{00F1CF54-C5B3-4982-B9CB-18BF9B8FC5D1}" srcOrd="1" destOrd="0" presId="urn:microsoft.com/office/officeart/2005/8/layout/hierarchy2"/>
    <dgm:cxn modelId="{76563023-31F7-41A3-ABC0-2CBB7FBB5611}" type="presParOf" srcId="{DD7F135F-280F-4C7E-B59A-62AE1BF4587D}" destId="{BCA93E46-CC21-4FFF-9371-DF658CDD5905}" srcOrd="8" destOrd="0" presId="urn:microsoft.com/office/officeart/2005/8/layout/hierarchy2"/>
    <dgm:cxn modelId="{796E823D-46DA-428E-B7E9-F6213CC99D3E}" type="presParOf" srcId="{BCA93E46-CC21-4FFF-9371-DF658CDD5905}" destId="{14B84B95-5148-48A2-BD3B-16805C43AD53}" srcOrd="0" destOrd="0" presId="urn:microsoft.com/office/officeart/2005/8/layout/hierarchy2"/>
    <dgm:cxn modelId="{24AA893A-CA48-4B53-A4DF-F8489645043E}" type="presParOf" srcId="{DD7F135F-280F-4C7E-B59A-62AE1BF4587D}" destId="{4AEBB302-45AB-41C1-8AF6-6DA6AAE9A179}" srcOrd="9" destOrd="0" presId="urn:microsoft.com/office/officeart/2005/8/layout/hierarchy2"/>
    <dgm:cxn modelId="{52ACA30C-9E79-4303-B38B-2292D8352CAE}" type="presParOf" srcId="{4AEBB302-45AB-41C1-8AF6-6DA6AAE9A179}" destId="{1C89F229-E475-469D-98EC-C5CD02C4F981}" srcOrd="0" destOrd="0" presId="urn:microsoft.com/office/officeart/2005/8/layout/hierarchy2"/>
    <dgm:cxn modelId="{14E98244-0776-4B76-B816-894B08E55A9F}" type="presParOf" srcId="{4AEBB302-45AB-41C1-8AF6-6DA6AAE9A179}" destId="{5B05F4C0-7883-465E-A27C-718D30C77FD8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C27EF-8EB1-40BF-A120-BA991C539695}">
      <dsp:nvSpPr>
        <dsp:cNvPr id="0" name=""/>
        <dsp:cNvSpPr/>
      </dsp:nvSpPr>
      <dsp:spPr>
        <a:xfrm>
          <a:off x="406692" y="1426057"/>
          <a:ext cx="1671645" cy="835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Application Web</a:t>
          </a:r>
        </a:p>
      </dsp:txBody>
      <dsp:txXfrm>
        <a:off x="431172" y="1450537"/>
        <a:ext cx="1622685" cy="786862"/>
      </dsp:txXfrm>
    </dsp:sp>
    <dsp:sp modelId="{6FC17DD4-C8F8-4D56-9327-3E362A50F296}">
      <dsp:nvSpPr>
        <dsp:cNvPr id="0" name=""/>
        <dsp:cNvSpPr/>
      </dsp:nvSpPr>
      <dsp:spPr>
        <a:xfrm rot="19705068">
          <a:off x="1897793" y="1189496"/>
          <a:ext cx="243797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437975" y="16062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055831" y="1144609"/>
        <a:ext cx="121898" cy="121898"/>
      </dsp:txXfrm>
    </dsp:sp>
    <dsp:sp modelId="{2AE817CF-FAB6-4F69-A3F5-85BD87DB74AE}">
      <dsp:nvSpPr>
        <dsp:cNvPr id="0" name=""/>
        <dsp:cNvSpPr/>
      </dsp:nvSpPr>
      <dsp:spPr>
        <a:xfrm>
          <a:off x="4155224" y="149237"/>
          <a:ext cx="1671645" cy="8358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index.php</a:t>
          </a:r>
          <a:endParaRPr lang="fr-FR" sz="1500" kern="1200" dirty="0"/>
        </a:p>
      </dsp:txBody>
      <dsp:txXfrm>
        <a:off x="4179704" y="173717"/>
        <a:ext cx="1622685" cy="786862"/>
      </dsp:txXfrm>
    </dsp:sp>
    <dsp:sp modelId="{77E2B262-2AF2-4036-B542-17C8328A1D00}">
      <dsp:nvSpPr>
        <dsp:cNvPr id="0" name=""/>
        <dsp:cNvSpPr/>
      </dsp:nvSpPr>
      <dsp:spPr>
        <a:xfrm rot="21118257">
          <a:off x="2068017" y="1680843"/>
          <a:ext cx="21057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05786" y="16062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3068265" y="1644260"/>
        <a:ext cx="105289" cy="105289"/>
      </dsp:txXfrm>
    </dsp:sp>
    <dsp:sp modelId="{0BEA96B0-E12C-4547-9AFC-58C34EFF22AC}">
      <dsp:nvSpPr>
        <dsp:cNvPr id="0" name=""/>
        <dsp:cNvSpPr/>
      </dsp:nvSpPr>
      <dsp:spPr>
        <a:xfrm>
          <a:off x="4163482" y="1131931"/>
          <a:ext cx="1671645" cy="8358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Autres_pages.php</a:t>
          </a:r>
          <a:endParaRPr lang="fr-FR" sz="1500" kern="1200" dirty="0"/>
        </a:p>
      </dsp:txBody>
      <dsp:txXfrm>
        <a:off x="4187962" y="1156411"/>
        <a:ext cx="1622685" cy="786862"/>
      </dsp:txXfrm>
    </dsp:sp>
    <dsp:sp modelId="{FD1FBB1F-6EE5-48DE-A205-3E8C71DAC739}">
      <dsp:nvSpPr>
        <dsp:cNvPr id="0" name=""/>
        <dsp:cNvSpPr/>
      </dsp:nvSpPr>
      <dsp:spPr>
        <a:xfrm rot="2445021">
          <a:off x="1743939" y="2728271"/>
          <a:ext cx="275862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758622" y="16062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3054284" y="2675368"/>
        <a:ext cx="137931" cy="137931"/>
      </dsp:txXfrm>
    </dsp:sp>
    <dsp:sp modelId="{7574D5D5-25BB-4219-9D76-1C79635A338D}">
      <dsp:nvSpPr>
        <dsp:cNvPr id="0" name=""/>
        <dsp:cNvSpPr/>
      </dsp:nvSpPr>
      <dsp:spPr>
        <a:xfrm>
          <a:off x="4168162" y="3226787"/>
          <a:ext cx="1671645" cy="8358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_ressources</a:t>
          </a:r>
        </a:p>
      </dsp:txBody>
      <dsp:txXfrm>
        <a:off x="4192642" y="3251267"/>
        <a:ext cx="1622685" cy="786862"/>
      </dsp:txXfrm>
    </dsp:sp>
    <dsp:sp modelId="{0B64B9E3-92A8-4F8F-B000-3371C6ABCBB6}">
      <dsp:nvSpPr>
        <dsp:cNvPr id="0" name=""/>
        <dsp:cNvSpPr/>
      </dsp:nvSpPr>
      <dsp:spPr>
        <a:xfrm rot="18352855">
          <a:off x="5015630" y="2015243"/>
          <a:ext cx="398252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82523" y="16062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907328" y="1931741"/>
        <a:ext cx="199126" cy="199126"/>
      </dsp:txXfrm>
    </dsp:sp>
    <dsp:sp modelId="{A0AACA2B-1CAD-4965-80EE-39F04C73FADD}">
      <dsp:nvSpPr>
        <dsp:cNvPr id="0" name=""/>
        <dsp:cNvSpPr/>
      </dsp:nvSpPr>
      <dsp:spPr>
        <a:xfrm>
          <a:off x="8173975" y="0"/>
          <a:ext cx="1671645" cy="8358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CSS</a:t>
          </a:r>
        </a:p>
      </dsp:txBody>
      <dsp:txXfrm>
        <a:off x="8198455" y="24480"/>
        <a:ext cx="1622685" cy="786862"/>
      </dsp:txXfrm>
    </dsp:sp>
    <dsp:sp modelId="{08602E8B-66C4-4DAE-8C3F-C1A1D9B8C5C0}">
      <dsp:nvSpPr>
        <dsp:cNvPr id="0" name=""/>
        <dsp:cNvSpPr/>
      </dsp:nvSpPr>
      <dsp:spPr>
        <a:xfrm rot="18906813">
          <a:off x="5359648" y="2466170"/>
          <a:ext cx="329448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294487" y="16062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6924529" y="2399869"/>
        <a:ext cx="164724" cy="164724"/>
      </dsp:txXfrm>
    </dsp:sp>
    <dsp:sp modelId="{F89D0AE7-AA20-4EC0-ABBD-BA5C3AC6B568}">
      <dsp:nvSpPr>
        <dsp:cNvPr id="0" name=""/>
        <dsp:cNvSpPr/>
      </dsp:nvSpPr>
      <dsp:spPr>
        <a:xfrm>
          <a:off x="8173975" y="901854"/>
          <a:ext cx="1671645" cy="8358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JavaScript</a:t>
          </a:r>
        </a:p>
      </dsp:txBody>
      <dsp:txXfrm>
        <a:off x="8198455" y="926334"/>
        <a:ext cx="1622685" cy="786862"/>
      </dsp:txXfrm>
    </dsp:sp>
    <dsp:sp modelId="{BCA94C49-4119-410F-A3CA-288DB2D3C003}">
      <dsp:nvSpPr>
        <dsp:cNvPr id="0" name=""/>
        <dsp:cNvSpPr/>
      </dsp:nvSpPr>
      <dsp:spPr>
        <a:xfrm rot="19761386">
          <a:off x="5650377" y="2937227"/>
          <a:ext cx="27130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713028" y="16062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6939066" y="2885463"/>
        <a:ext cx="135651" cy="135651"/>
      </dsp:txXfrm>
    </dsp:sp>
    <dsp:sp modelId="{43B94ED4-3F16-4690-8BA5-14EB19E136E2}">
      <dsp:nvSpPr>
        <dsp:cNvPr id="0" name=""/>
        <dsp:cNvSpPr/>
      </dsp:nvSpPr>
      <dsp:spPr>
        <a:xfrm>
          <a:off x="8173975" y="1843968"/>
          <a:ext cx="1671645" cy="8358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Controlleurs</a:t>
          </a:r>
          <a:r>
            <a:rPr lang="fr-FR" sz="1500" kern="1200" dirty="0"/>
            <a:t> PHP</a:t>
          </a:r>
        </a:p>
      </dsp:txBody>
      <dsp:txXfrm>
        <a:off x="8198455" y="1868448"/>
        <a:ext cx="1622685" cy="786862"/>
      </dsp:txXfrm>
    </dsp:sp>
    <dsp:sp modelId="{208487C7-7A34-4941-8C7A-4930344286C9}">
      <dsp:nvSpPr>
        <dsp:cNvPr id="0" name=""/>
        <dsp:cNvSpPr/>
      </dsp:nvSpPr>
      <dsp:spPr>
        <a:xfrm rot="21046935">
          <a:off x="5824540" y="3439239"/>
          <a:ext cx="23647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364703" y="16062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6947774" y="3396183"/>
        <a:ext cx="118235" cy="118235"/>
      </dsp:txXfrm>
    </dsp:sp>
    <dsp:sp modelId="{BA701BD5-FF18-40FF-B902-C1A269769811}">
      <dsp:nvSpPr>
        <dsp:cNvPr id="0" name=""/>
        <dsp:cNvSpPr/>
      </dsp:nvSpPr>
      <dsp:spPr>
        <a:xfrm>
          <a:off x="8173975" y="2847992"/>
          <a:ext cx="1671645" cy="8358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Dossier Images</a:t>
          </a:r>
        </a:p>
      </dsp:txBody>
      <dsp:txXfrm>
        <a:off x="8198455" y="2872472"/>
        <a:ext cx="1622685" cy="786862"/>
      </dsp:txXfrm>
    </dsp:sp>
    <dsp:sp modelId="{BCA93E46-CC21-4FFF-9371-DF658CDD5905}">
      <dsp:nvSpPr>
        <dsp:cNvPr id="0" name=""/>
        <dsp:cNvSpPr/>
      </dsp:nvSpPr>
      <dsp:spPr>
        <a:xfrm rot="893543">
          <a:off x="5799243" y="3939007"/>
          <a:ext cx="241529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415296" y="16062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6946509" y="3894687"/>
        <a:ext cx="120764" cy="120764"/>
      </dsp:txXfrm>
    </dsp:sp>
    <dsp:sp modelId="{1C89F229-E475-469D-98EC-C5CD02C4F981}">
      <dsp:nvSpPr>
        <dsp:cNvPr id="0" name=""/>
        <dsp:cNvSpPr/>
      </dsp:nvSpPr>
      <dsp:spPr>
        <a:xfrm>
          <a:off x="8173975" y="3847529"/>
          <a:ext cx="1671645" cy="8358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Autres dossiers / fichiers</a:t>
          </a:r>
        </a:p>
      </dsp:txBody>
      <dsp:txXfrm>
        <a:off x="8198455" y="3872009"/>
        <a:ext cx="1622685" cy="786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EC584E-B20B-4601-A89A-4B5C888F57D5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98E578-036D-44B4-B569-1A6EA4564B4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338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84E-B20B-4601-A89A-4B5C888F57D5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E578-036D-44B4-B569-1A6EA4564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84E-B20B-4601-A89A-4B5C888F57D5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E578-036D-44B4-B569-1A6EA4564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84E-B20B-4601-A89A-4B5C888F57D5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E578-036D-44B4-B569-1A6EA4564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1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84E-B20B-4601-A89A-4B5C888F57D5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E578-036D-44B4-B569-1A6EA4564B4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667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84E-B20B-4601-A89A-4B5C888F57D5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E578-036D-44B4-B569-1A6EA4564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85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84E-B20B-4601-A89A-4B5C888F57D5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E578-036D-44B4-B569-1A6EA4564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84E-B20B-4601-A89A-4B5C888F57D5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E578-036D-44B4-B569-1A6EA4564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7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84E-B20B-4601-A89A-4B5C888F57D5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E578-036D-44B4-B569-1A6EA4564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12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84E-B20B-4601-A89A-4B5C888F57D5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E578-036D-44B4-B569-1A6EA4564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3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84E-B20B-4601-A89A-4B5C888F57D5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E578-036D-44B4-B569-1A6EA4564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30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BEC584E-B20B-4601-A89A-4B5C888F57D5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98E578-036D-44B4-B569-1A6EA4564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57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mysql_connec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E89B002-FD5F-491E-A987-A8D4D41B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 Programme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21CF0B8-FD40-4017-92E6-F4E70360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800" dirty="0"/>
              <a:t>Charte Graphique</a:t>
            </a:r>
          </a:p>
          <a:p>
            <a:pPr lvl="1"/>
            <a:r>
              <a:rPr lang="fr-FR" sz="2600" dirty="0"/>
              <a:t>Police </a:t>
            </a:r>
          </a:p>
          <a:p>
            <a:pPr lvl="1"/>
            <a:r>
              <a:rPr lang="fr-FR" sz="2600" dirty="0"/>
              <a:t>Template de Page</a:t>
            </a:r>
          </a:p>
          <a:p>
            <a:pPr lvl="1"/>
            <a:r>
              <a:rPr lang="fr-FR" sz="2600" dirty="0"/>
              <a:t>Page d’accueil</a:t>
            </a:r>
          </a:p>
          <a:p>
            <a:pPr lvl="1"/>
            <a:r>
              <a:rPr lang="fr-FR" sz="2600" dirty="0"/>
              <a:t>Logo</a:t>
            </a:r>
          </a:p>
          <a:p>
            <a:pPr lvl="1"/>
            <a:r>
              <a:rPr lang="fr-FR" sz="2600" dirty="0"/>
              <a:t>Nom</a:t>
            </a:r>
          </a:p>
          <a:p>
            <a:r>
              <a:rPr lang="fr-FR" sz="2800" dirty="0"/>
              <a:t>Environnement de travail</a:t>
            </a:r>
          </a:p>
          <a:p>
            <a:pPr lvl="1"/>
            <a:r>
              <a:rPr lang="fr-FR" sz="2600" dirty="0"/>
              <a:t>Organisation de travail</a:t>
            </a:r>
          </a:p>
          <a:p>
            <a:pPr lvl="1"/>
            <a:r>
              <a:rPr lang="fr-FR" sz="2600" dirty="0"/>
              <a:t>GitHub / Partage de docs</a:t>
            </a:r>
          </a:p>
          <a:p>
            <a:pPr lvl="1"/>
            <a:r>
              <a:rPr lang="fr-FR" sz="2600" dirty="0"/>
              <a:t>Environnement de programmation</a:t>
            </a:r>
          </a:p>
          <a:p>
            <a:pPr lvl="1"/>
            <a:r>
              <a:rPr lang="fr-FR" sz="26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0440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4F623-3CDB-460A-8233-74EFBD1E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CAA4B-AC25-4D87-89FD-F13D7821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/>
          </a:bodyPr>
          <a:lstStyle/>
          <a:p>
            <a:r>
              <a:rPr lang="fr-FR" sz="2400" dirty="0"/>
              <a:t>Police, Taille, …</a:t>
            </a:r>
          </a:p>
          <a:p>
            <a:pPr lvl="1"/>
            <a:endParaRPr lang="fr-FR" sz="2200" dirty="0"/>
          </a:p>
          <a:p>
            <a:pPr lvl="1"/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fr-FR" sz="2200" dirty="0"/>
              <a:t>, </a:t>
            </a: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r>
              <a:rPr lang="fr-FR" sz="2200" dirty="0"/>
              <a:t>, </a:t>
            </a:r>
            <a:r>
              <a:rPr lang="fr-FR" sz="2200" dirty="0">
                <a:latin typeface="Century Gothic" panose="020B0502020202020204" pitchFamily="34" charset="0"/>
              </a:rPr>
              <a:t>Century Gothic</a:t>
            </a:r>
            <a:r>
              <a:rPr lang="fr-FR" sz="2200" dirty="0"/>
              <a:t>,</a:t>
            </a:r>
            <a:r>
              <a:rPr lang="fr-FR" sz="2200" dirty="0">
                <a:latin typeface="Century Gothic" panose="020B0502020202020204" pitchFamily="34" charset="0"/>
              </a:rPr>
              <a:t> </a:t>
            </a:r>
            <a:r>
              <a:rPr lang="fr-FR" sz="2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Linux Libertine</a:t>
            </a:r>
            <a:r>
              <a:rPr lang="fr-FR" sz="2200" dirty="0"/>
              <a:t>, </a:t>
            </a:r>
            <a:r>
              <a:rPr lang="fr-FR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Microsoft Sans </a:t>
            </a:r>
            <a:r>
              <a:rPr lang="fr-FR" sz="22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serif</a:t>
            </a:r>
            <a:r>
              <a:rPr lang="fr-FR" sz="2200" dirty="0"/>
              <a:t>,</a:t>
            </a:r>
          </a:p>
          <a:p>
            <a:pPr marL="274320" lvl="1" indent="0">
              <a:buNone/>
            </a:pPr>
            <a:r>
              <a:rPr lang="fr-FR" sz="2200" dirty="0"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Segoe UI</a:t>
            </a:r>
            <a:r>
              <a:rPr lang="fr-FR" sz="2200" dirty="0"/>
              <a:t>,</a:t>
            </a:r>
            <a:r>
              <a:rPr lang="fr-FR" sz="22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Yu Gothic UI</a:t>
            </a:r>
            <a:r>
              <a:rPr lang="fr-FR" sz="2200" dirty="0"/>
              <a:t>, ou autres</a:t>
            </a:r>
          </a:p>
          <a:p>
            <a:pPr marL="274320" lvl="1" indent="0">
              <a:buNone/>
            </a:pPr>
            <a:endParaRPr lang="fr-FR" sz="2200" dirty="0">
              <a:latin typeface="Segoe UI" panose="020B0502040204020203" pitchFamily="34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  <a:p>
            <a:pPr lvl="1"/>
            <a:r>
              <a:rPr lang="fr-FR" sz="2200" dirty="0">
                <a:ea typeface="Microsoft Sans Serif" panose="020B0604020202020204" pitchFamily="34" charset="0"/>
                <a:cs typeface="Segoe UI" panose="020B0502040204020203" pitchFamily="34" charset="0"/>
              </a:rPr>
              <a:t>Titre 1, Titre 2, Sous-titre</a:t>
            </a:r>
          </a:p>
          <a:p>
            <a:pPr lvl="1"/>
            <a:r>
              <a:rPr lang="fr-FR" sz="2200" dirty="0">
                <a:ea typeface="Microsoft Sans Serif" panose="020B0604020202020204" pitchFamily="34" charset="0"/>
                <a:cs typeface="Segoe UI" panose="020B0502040204020203" pitchFamily="34" charset="0"/>
              </a:rPr>
              <a:t>Paragraphe, tableaux</a:t>
            </a:r>
          </a:p>
        </p:txBody>
      </p:sp>
    </p:spTree>
    <p:extLst>
      <p:ext uri="{BB962C8B-B14F-4D97-AF65-F5344CB8AC3E}">
        <p14:creationId xmlns:p14="http://schemas.microsoft.com/office/powerpoint/2010/main" val="152438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4F623-3CDB-460A-8233-74EFBD1E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CAA4B-AC25-4D87-89FD-F13D7821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3200" b="1" dirty="0"/>
              <a:t>Template de Page / Page d’</a:t>
            </a:r>
            <a:r>
              <a:rPr lang="fr-FR" sz="3200" b="1" dirty="0" err="1"/>
              <a:t>acceuil</a:t>
            </a:r>
            <a:endParaRPr lang="fr-FR" sz="3200" b="1" dirty="0"/>
          </a:p>
          <a:p>
            <a:pPr marL="0" indent="0" algn="ctr">
              <a:buNone/>
            </a:pPr>
            <a:r>
              <a:rPr lang="fr-FR" sz="2400" i="1" dirty="0"/>
              <a:t>(Thomas)</a:t>
            </a:r>
          </a:p>
          <a:p>
            <a:pPr marL="27432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85449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4F623-3CDB-460A-8233-74EFBD1E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53B16BAE-38D3-479C-8A52-427EA6851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lvl="1"/>
            <a:endParaRPr lang="fr-FR" sz="2600" dirty="0"/>
          </a:p>
          <a:p>
            <a:pPr lvl="1"/>
            <a:r>
              <a:rPr lang="fr-FR" sz="2600" dirty="0"/>
              <a:t>Nom</a:t>
            </a:r>
          </a:p>
          <a:p>
            <a:pPr lvl="1"/>
            <a:endParaRPr lang="fr-FR" sz="2600" dirty="0"/>
          </a:p>
          <a:p>
            <a:pPr lvl="1"/>
            <a:endParaRPr lang="fr-FR" sz="2600" dirty="0"/>
          </a:p>
          <a:p>
            <a:pPr lvl="1"/>
            <a:endParaRPr lang="fr-FR" sz="2600" dirty="0"/>
          </a:p>
          <a:p>
            <a:pPr marL="274320" lvl="1" indent="0">
              <a:buNone/>
            </a:pPr>
            <a:endParaRPr lang="fr-FR" sz="2600" dirty="0"/>
          </a:p>
          <a:p>
            <a:pPr lvl="1"/>
            <a:r>
              <a:rPr lang="fr-FR" sz="26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0817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605399D-5E0B-4789-BC49-A7C7BB920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828846"/>
              </p:ext>
            </p:extLst>
          </p:nvPr>
        </p:nvGraphicFramePr>
        <p:xfrm>
          <a:off x="81277" y="1691322"/>
          <a:ext cx="9845621" cy="4683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4">
            <a:extLst>
              <a:ext uri="{FF2B5EF4-FFF2-40B4-BE49-F238E27FC236}">
                <a16:creationId xmlns:a16="http://schemas.microsoft.com/office/drawing/2014/main" id="{6E64194B-CAF3-42B1-9007-BC9C4C83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 Travail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CCE0E10-DE45-4B90-B679-F8A20A81E26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34" y="5033554"/>
            <a:ext cx="528584" cy="7181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3F1888B-48FE-47DB-A791-C66436DA275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97" y="5656489"/>
            <a:ext cx="528584" cy="7181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BF7A17-7ADF-4A17-ACC9-128D10B29B4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97" y="4604792"/>
            <a:ext cx="528584" cy="7181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7679658-91E9-47F1-86B0-23625250776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97" y="1801211"/>
            <a:ext cx="528584" cy="7181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01B9A50-BE68-41DA-8BDA-94F08B93E79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97" y="2685132"/>
            <a:ext cx="528584" cy="71818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A86DA29-E20E-436B-936E-E1C8CA0A1D8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526" y="2942251"/>
            <a:ext cx="590005" cy="59000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A33D5C-FF5A-4BF7-924B-EF5B27CF6C2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864" y="3681275"/>
            <a:ext cx="590005" cy="59000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5D9D7A4-D623-43C8-BC72-3EB1CE6C4A3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47" y="1865300"/>
            <a:ext cx="590005" cy="59000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DDECC08-9385-43E8-8EC4-A11A7372005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47" y="2749221"/>
            <a:ext cx="590005" cy="59000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E494DFB-8F46-40F7-915A-0971C30797C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46" y="4669660"/>
            <a:ext cx="590005" cy="59000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6A6EE1E-90CC-4A33-A46D-DE6F09D7A18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9" y="5721357"/>
            <a:ext cx="590005" cy="590005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1B98D029-9A2E-46D7-B1A7-ABF4C6975236}"/>
              </a:ext>
            </a:extLst>
          </p:cNvPr>
          <p:cNvGrpSpPr/>
          <p:nvPr/>
        </p:nvGrpSpPr>
        <p:grpSpPr>
          <a:xfrm>
            <a:off x="5945345" y="1952300"/>
            <a:ext cx="476323" cy="538549"/>
            <a:chOff x="5945345" y="1952300"/>
            <a:chExt cx="476323" cy="538549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501523A5-3DA1-41AB-AC59-75AD5C883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r="20518"/>
            <a:stretch/>
          </p:blipFill>
          <p:spPr>
            <a:xfrm>
              <a:off x="5945345" y="1983105"/>
              <a:ext cx="468945" cy="50774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181C595-7880-445D-93E9-2B8F89E93F3F}"/>
                </a:ext>
              </a:extLst>
            </p:cNvPr>
            <p:cNvSpPr/>
            <p:nvPr/>
          </p:nvSpPr>
          <p:spPr>
            <a:xfrm rot="1777355">
              <a:off x="6326419" y="1952300"/>
              <a:ext cx="95249" cy="72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0475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E89B002-FD5F-491E-A987-A8D4D41B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travail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21CF0B8-FD40-4017-92E6-F4E70360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fr-FR" sz="2600" dirty="0"/>
          </a:p>
          <a:p>
            <a:pPr lvl="1"/>
            <a:r>
              <a:rPr lang="fr-FR" sz="2600" dirty="0"/>
              <a:t>GitHub / Partage de docs</a:t>
            </a:r>
          </a:p>
          <a:p>
            <a:pPr marL="0" lvl="8" indent="0" algn="ctr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fr-FR" sz="2400" i="1" spc="10" dirty="0">
                <a:solidFill>
                  <a:schemeClr val="tx1"/>
                </a:solidFill>
              </a:rPr>
              <a:t>(Stéphane)</a:t>
            </a:r>
          </a:p>
          <a:p>
            <a:pPr marL="274320" lvl="1" indent="0">
              <a:buNone/>
            </a:pPr>
            <a:endParaRPr lang="fr-FR" sz="2600" dirty="0"/>
          </a:p>
          <a:p>
            <a:pPr lvl="1"/>
            <a:endParaRPr lang="fr-FR" sz="2600" dirty="0"/>
          </a:p>
          <a:p>
            <a:pPr marL="274320" lvl="1" indent="0">
              <a:buNone/>
            </a:pPr>
            <a:endParaRPr lang="fr-FR" sz="2600" dirty="0"/>
          </a:p>
          <a:p>
            <a:pPr lvl="1"/>
            <a:r>
              <a:rPr lang="fr-FR" sz="2600" dirty="0"/>
              <a:t>Logiciel de programmation</a:t>
            </a:r>
          </a:p>
        </p:txBody>
      </p:sp>
    </p:spTree>
    <p:extLst>
      <p:ext uri="{BB962C8B-B14F-4D97-AF65-F5344CB8AC3E}">
        <p14:creationId xmlns:p14="http://schemas.microsoft.com/office/powerpoint/2010/main" val="285322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E89B002-FD5F-491E-A987-A8D4D41B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travail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21CF0B8-FD40-4017-92E6-F4E70360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fr-FR" sz="2600" dirty="0"/>
          </a:p>
          <a:p>
            <a:pPr lvl="1"/>
            <a:r>
              <a:rPr lang="fr-FR" sz="2600" dirty="0"/>
              <a:t>PHP 5</a:t>
            </a:r>
          </a:p>
          <a:p>
            <a:pPr lvl="2"/>
            <a:r>
              <a:rPr lang="fr-FR" sz="2400" dirty="0"/>
              <a:t>3 Méthodes de programmation</a:t>
            </a:r>
          </a:p>
          <a:p>
            <a:pPr lvl="4"/>
            <a:r>
              <a:rPr lang="fr-FR" sz="2400" strike="sngStrike" dirty="0"/>
              <a:t>PDO</a:t>
            </a:r>
            <a:r>
              <a:rPr lang="fr-FR" sz="2400" dirty="0"/>
              <a:t> (PHP Data </a:t>
            </a:r>
            <a:r>
              <a:rPr lang="fr-FR" sz="2400" dirty="0" err="1"/>
              <a:t>Objects</a:t>
            </a:r>
            <a:r>
              <a:rPr lang="fr-FR" sz="2400" dirty="0"/>
              <a:t>)</a:t>
            </a:r>
          </a:p>
          <a:p>
            <a:pPr lvl="4"/>
            <a:r>
              <a:rPr lang="fr-FR" sz="2400" dirty="0" err="1"/>
              <a:t>MySQLi</a:t>
            </a:r>
            <a:r>
              <a:rPr lang="fr-FR" sz="2400" dirty="0"/>
              <a:t> Object-</a:t>
            </a:r>
            <a:r>
              <a:rPr lang="fr-FR" sz="2400" dirty="0" err="1"/>
              <a:t>Oriented</a:t>
            </a:r>
            <a:endParaRPr lang="fr-FR" sz="2400" dirty="0"/>
          </a:p>
          <a:p>
            <a:pPr lvl="4"/>
            <a:r>
              <a:rPr lang="fr-FR" sz="2400" dirty="0" err="1"/>
              <a:t>MySQLi</a:t>
            </a:r>
            <a:r>
              <a:rPr lang="fr-FR" sz="2400" dirty="0"/>
              <a:t> </a:t>
            </a:r>
            <a:r>
              <a:rPr lang="fr-FR" sz="2400" dirty="0" err="1"/>
              <a:t>Procedural</a:t>
            </a:r>
            <a:endParaRPr lang="fr-FR" sz="2400" dirty="0"/>
          </a:p>
          <a:p>
            <a:pPr lvl="4"/>
            <a:endParaRPr lang="fr-FR" sz="2400" dirty="0"/>
          </a:p>
          <a:p>
            <a:pPr lvl="8"/>
            <a:r>
              <a:rPr lang="fr-FR" sz="2400" dirty="0">
                <a:hlinkClick r:id="rId2"/>
              </a:rPr>
              <a:t>W3School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1005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41A5F-5C02-4D3A-A5BD-5CC42B08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8CB9F83F-5652-49B3-8DDB-FF929AD8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828800"/>
            <a:ext cx="10240407" cy="4351337"/>
          </a:xfrm>
        </p:spPr>
        <p:txBody>
          <a:bodyPr>
            <a:normAutofit/>
          </a:bodyPr>
          <a:lstStyle/>
          <a:p>
            <a:pPr lvl="1"/>
            <a:endParaRPr lang="fr-FR" sz="2600" dirty="0"/>
          </a:p>
          <a:p>
            <a:pPr lvl="1"/>
            <a:r>
              <a:rPr lang="fr-FR" sz="2600" dirty="0"/>
              <a:t>Statique :	HTML5  / CSS3</a:t>
            </a:r>
          </a:p>
          <a:p>
            <a:pPr lvl="1"/>
            <a:r>
              <a:rPr lang="fr-FR" sz="2600" dirty="0"/>
              <a:t>Dynamique:	PHP5</a:t>
            </a:r>
          </a:p>
          <a:p>
            <a:pPr lvl="1"/>
            <a:endParaRPr lang="fr-FR" sz="2600" dirty="0"/>
          </a:p>
          <a:p>
            <a:pPr lvl="1"/>
            <a:r>
              <a:rPr lang="fr-FR" sz="2600" dirty="0"/>
              <a:t>Logiciel Server : WAMP (Windows) / XAMPP (</a:t>
            </a:r>
            <a:r>
              <a:rPr lang="fr-FR" sz="2600" dirty="0" err="1"/>
              <a:t>MacOS</a:t>
            </a:r>
            <a:r>
              <a:rPr lang="fr-FR" sz="2600" dirty="0"/>
              <a:t> / Linux)</a:t>
            </a:r>
          </a:p>
          <a:p>
            <a:pPr lvl="1"/>
            <a:r>
              <a:rPr lang="fr-FR" sz="2600" dirty="0"/>
              <a:t>Logiciel de Développement :</a:t>
            </a:r>
          </a:p>
          <a:p>
            <a:pPr marL="274320" lvl="1" indent="0">
              <a:buNone/>
            </a:pPr>
            <a:endParaRPr lang="fr-FR" sz="2400" dirty="0"/>
          </a:p>
          <a:p>
            <a:pPr lvl="1"/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447785376"/>
      </p:ext>
    </p:extLst>
  </p:cSld>
  <p:clrMapOvr>
    <a:masterClrMapping/>
  </p:clrMapOvr>
</p:sld>
</file>

<file path=ppt/theme/theme1.xml><?xml version="1.0" encoding="utf-8"?>
<a:theme xmlns:a="http://schemas.openxmlformats.org/drawingml/2006/main" name="Affichage">
  <a:themeElements>
    <a:clrScheme name="Affichag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ffichag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ffichag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210</TotalTime>
  <Words>144</Words>
  <Application>Microsoft Office PowerPoint</Application>
  <PresentationFormat>Grand écran</PresentationFormat>
  <Paragraphs>65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Yu Gothic UI</vt:lpstr>
      <vt:lpstr>Arial</vt:lpstr>
      <vt:lpstr>Century Gothic</vt:lpstr>
      <vt:lpstr>Century Schoolbook</vt:lpstr>
      <vt:lpstr>Linux Libertine</vt:lpstr>
      <vt:lpstr>Microsoft Sans Serif</vt:lpstr>
      <vt:lpstr>Segoe UI</vt:lpstr>
      <vt:lpstr>Verdana</vt:lpstr>
      <vt:lpstr>Wingdings 2</vt:lpstr>
      <vt:lpstr>Affichage</vt:lpstr>
      <vt:lpstr>Au Programme</vt:lpstr>
      <vt:lpstr>Charte Graphique</vt:lpstr>
      <vt:lpstr>Charte Graphique</vt:lpstr>
      <vt:lpstr>Charte Graphique</vt:lpstr>
      <vt:lpstr>Organisation de Travail</vt:lpstr>
      <vt:lpstr>Environnement de travail</vt:lpstr>
      <vt:lpstr>Environnement de travail</vt:lpstr>
      <vt:lpstr>Résumé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 Programme</dc:title>
  <dc:creator>Baptiste</dc:creator>
  <cp:lastModifiedBy>Baptiste</cp:lastModifiedBy>
  <cp:revision>15</cp:revision>
  <dcterms:created xsi:type="dcterms:W3CDTF">2018-09-18T09:54:24Z</dcterms:created>
  <dcterms:modified xsi:type="dcterms:W3CDTF">2018-09-18T13:24:25Z</dcterms:modified>
</cp:coreProperties>
</file>