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00"/>
    <a:srgbClr val="3259A2"/>
    <a:srgbClr val="8DA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CBC77-296B-4E9A-B52C-FD8F7E50D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34E6B9-B671-402F-8887-6218AAF4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1ED26-4D0F-4823-A3A0-E2479AC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A05BF9-F904-4A58-AC48-050A7413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E0505-9D6C-4158-819A-55DF20C7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D5BE5-BE63-43D0-BA32-280436EE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37B015-B6FB-4DDC-AD1E-DF4ED9A14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C294A-CB4A-4EAF-86AC-4395CEFD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9A03D-418A-46D7-AB92-D32323CC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050DF-7D92-45F9-99F0-5D7E857B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8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F09B0A-3F65-4A8D-B58E-C64A0992C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FE0799-6D08-48FF-9E6E-F540CBB6B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3C345-496E-46E7-9E3E-924DAE45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9FA5FE-4D02-4C9E-BE98-FD013626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524DD-2A64-4F23-A6C6-8F9369C4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4D1D8-AAB4-4E05-A9A7-57B06DE3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3948A-E280-4C4F-B0A2-E2A613D7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D5ECE-594E-48D4-B4C7-0015EA77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4BBE3-05E5-4B4B-8609-3EAD891C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AA379-B9F3-4D96-BF7C-108FBF3F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699A-C675-4B20-A325-489D6612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35F35A-DCC3-4AA5-9F1C-35256FA6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A487FC-C3D9-4330-908A-F2D6208B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14F07D-1F2E-41F3-9488-CBB4746D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BF1D5E-76A5-403E-B72D-EF6ABAC1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110D6-243A-4773-8AE4-1BE5E757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78636-5748-434C-BB91-445E7E8E5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23DFBF-DD03-4F0F-AD1B-999F019F7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C75791-FF20-42F3-9A36-04A5CCF0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D4A90F-235E-4662-8679-3034E5AC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4AA1DF-7D51-41BB-BAFC-F5A42C69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26EA8-EE11-4367-99EC-7A0E21C9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D385EF-8A8B-4E2C-95D5-F53FDCAD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E51AFA-BA6A-413C-9C63-078C8F0F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A195E4-746B-4789-B566-8C23E4F8C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71F927-5C9A-4DBB-88B9-3F86CEFE2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98CA75-FFAA-4C8E-B629-019A6FC6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EBB0B6-BBAB-44A3-BA15-A9E9186B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52F7DB-75DE-44F4-8BDB-2DC9A336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3A549-D724-4665-93B4-14EFF8C2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D497B2-2692-4063-87CF-E35F045A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2F4B8E-B7F5-4102-962D-D81A10B3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5F0972-671A-4ACD-941F-4C590B21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2A42A4-36FB-4046-BAD6-87BAB938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5523FC-B9F4-4AD4-90E9-E273D38E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30AEF-E10B-4DAF-B2BF-8CADE673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6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AABB5-9AC9-4954-AA75-219EC021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34B616-10F0-4564-B94F-44F883F1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684714-B570-4167-BF4F-65FBD9D9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0B489D-CA8B-41DB-A722-CC2B84AC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9490B7-6B1C-444B-B3B6-89B28376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A20F4-33F4-4669-B6FF-686F0EB4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425D7-1E0A-4DF8-8C7B-880D13CF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5C9AB5-1BB3-4788-827C-FB5BB69B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9A2FDD-7D9B-45C1-83DA-82B9E654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17616B-DC08-41BE-ADE4-F27E725F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AEFBDD-FC5F-405D-8CBD-B49E6514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C4D9D3-9AC9-4B3F-91A0-27C8041D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D621F4-F8BA-42B7-8663-32ED83B8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A3D8C1-07E2-4A8C-A365-6EF3B3D77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2CE76-806B-42E9-A287-C2B0639A9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2CD4-3F3A-4F0E-99EC-D3668DACB2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B21B4-13F1-475D-B910-F89121DC0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096B0-34BC-416D-BBC2-D5655840A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8E32-2735-41E8-A080-7F348D8FB2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EDFE7EAC-2347-4012-BEAC-DDA59E786C5E}"/>
              </a:ext>
            </a:extLst>
          </p:cNvPr>
          <p:cNvSpPr/>
          <p:nvPr/>
        </p:nvSpPr>
        <p:spPr>
          <a:xfrm rot="5400000">
            <a:off x="-2101850" y="2101853"/>
            <a:ext cx="6858002" cy="2654298"/>
          </a:xfrm>
          <a:prstGeom prst="rtTriangle">
            <a:avLst/>
          </a:prstGeom>
          <a:solidFill>
            <a:srgbClr val="3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F185AF00-D653-4F86-94C2-28048801F95D}"/>
              </a:ext>
            </a:extLst>
          </p:cNvPr>
          <p:cNvSpPr/>
          <p:nvPr/>
        </p:nvSpPr>
        <p:spPr>
          <a:xfrm rot="10800000">
            <a:off x="-1201" y="0"/>
            <a:ext cx="12193200" cy="4699000"/>
          </a:xfrm>
          <a:prstGeom prst="rtTriangle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pic>
        <p:nvPicPr>
          <p:cNvPr id="7" name="Image 6" descr="https://scontent-cdg2-1.xx.fbcdn.net/v/t1.15752-9/46216846_208261786729031_1339963177114271744_n.png?_nc_cat=101&amp;_nc_ht=scontent-cdg2-1.xx&amp;oh=776849253cba4135acbe673c270c73a1&amp;oe=5C73A42F">
            <a:extLst>
              <a:ext uri="{FF2B5EF4-FFF2-40B4-BE49-F238E27FC236}">
                <a16:creationId xmlns:a16="http://schemas.microsoft.com/office/drawing/2014/main" id="{2F5B6EF8-339E-45A3-B1AC-F59528E6A32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8017"/>
          <a:stretch/>
        </p:blipFill>
        <p:spPr bwMode="auto">
          <a:xfrm rot="1263127">
            <a:off x="2052003" y="1569508"/>
            <a:ext cx="3134995" cy="14725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D240004-3A2B-429E-A718-735E9BAE312C}"/>
              </a:ext>
            </a:extLst>
          </p:cNvPr>
          <p:cNvSpPr txBox="1"/>
          <p:nvPr/>
        </p:nvSpPr>
        <p:spPr>
          <a:xfrm rot="1260000">
            <a:off x="1040894" y="4056333"/>
            <a:ext cx="77091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PRESENTATION AWAIE</a:t>
            </a:r>
          </a:p>
          <a:p>
            <a:r>
              <a:rPr lang="en-US" sz="3600" dirty="0">
                <a:solidFill>
                  <a:srgbClr val="F3BD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 TAHITI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 de publication :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16/01/2019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837F1B-6DF4-4BA8-906F-598981A3AAA2}"/>
              </a:ext>
            </a:extLst>
          </p:cNvPr>
          <p:cNvSpPr txBox="1"/>
          <p:nvPr/>
        </p:nvSpPr>
        <p:spPr>
          <a:xfrm>
            <a:off x="2654301" y="6173102"/>
            <a:ext cx="1038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CHEVALLIER Baptiste / GOWARD Thomas / HO SIK CHUEN Stéphane / PETIT Mikaël / POMME Gaël</a:t>
            </a:r>
          </a:p>
        </p:txBody>
      </p:sp>
    </p:spTree>
    <p:extLst>
      <p:ext uri="{BB962C8B-B14F-4D97-AF65-F5344CB8AC3E}">
        <p14:creationId xmlns:p14="http://schemas.microsoft.com/office/powerpoint/2010/main" val="98569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3E4D7-C75F-40D8-985B-47D5CA8F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Qui sommes nous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Architecture matérielle et logiciel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Réalisation &amp; Application Android / iOS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79FE6F36-932C-4BB0-A617-95E609C3FCA7}"/>
              </a:ext>
            </a:extLst>
          </p:cNvPr>
          <p:cNvSpPr/>
          <p:nvPr/>
        </p:nvSpPr>
        <p:spPr>
          <a:xfrm>
            <a:off x="11315700" y="6248400"/>
            <a:ext cx="711200" cy="407461"/>
          </a:xfrm>
          <a:prstGeom prst="flowChartTerminator">
            <a:avLst/>
          </a:prstGeom>
          <a:solidFill>
            <a:srgbClr val="8DA3CB"/>
          </a:solidFill>
          <a:ln>
            <a:solidFill>
              <a:srgbClr val="325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ABDC7EF-37E4-4110-97B3-3B456E1DBCAF}" type="slidenum">
              <a:rPr lang="en-US" sz="1200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fld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F962935-4E8C-4884-9EDB-09FD767BD197}"/>
              </a:ext>
            </a:extLst>
          </p:cNvPr>
          <p:cNvSpPr/>
          <p:nvPr/>
        </p:nvSpPr>
        <p:spPr>
          <a:xfrm rot="5400000">
            <a:off x="-622297" y="622303"/>
            <a:ext cx="2082796" cy="838198"/>
          </a:xfrm>
          <a:prstGeom prst="rtTriangle">
            <a:avLst/>
          </a:prstGeom>
          <a:solidFill>
            <a:srgbClr val="3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8020168-7C05-4CD2-BA1F-3599A1C3475C}"/>
              </a:ext>
            </a:extLst>
          </p:cNvPr>
          <p:cNvSpPr/>
          <p:nvPr/>
        </p:nvSpPr>
        <p:spPr>
          <a:xfrm rot="10800000">
            <a:off x="-1204" y="-3"/>
            <a:ext cx="12193199" cy="1825627"/>
          </a:xfrm>
          <a:prstGeom prst="rtTriangle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pic>
        <p:nvPicPr>
          <p:cNvPr id="7" name="Image 6" descr="https://scontent-cdg2-1.xx.fbcdn.net/v/t1.15752-9/46216846_208261786729031_1339963177114271744_n.png?_nc_cat=101&amp;_nc_ht=scontent-cdg2-1.xx&amp;oh=776849253cba4135acbe673c270c73a1&amp;oe=5C73A42F">
            <a:extLst>
              <a:ext uri="{FF2B5EF4-FFF2-40B4-BE49-F238E27FC236}">
                <a16:creationId xmlns:a16="http://schemas.microsoft.com/office/drawing/2014/main" id="{349B83E4-AF2F-45CF-8FB0-3753C1B9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8017"/>
          <a:stretch/>
        </p:blipFill>
        <p:spPr bwMode="auto">
          <a:xfrm>
            <a:off x="419101" y="6003170"/>
            <a:ext cx="1389537" cy="652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795DBA-3B16-4CBB-B7D9-9CDEE2CA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Sommaire</a:t>
            </a:r>
            <a:endParaRPr lang="en-US" dirty="0">
              <a:solidFill>
                <a:srgbClr val="3259A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1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79FE6F36-932C-4BB0-A617-95E609C3FCA7}"/>
              </a:ext>
            </a:extLst>
          </p:cNvPr>
          <p:cNvSpPr/>
          <p:nvPr/>
        </p:nvSpPr>
        <p:spPr>
          <a:xfrm>
            <a:off x="11315700" y="6248400"/>
            <a:ext cx="711200" cy="407461"/>
          </a:xfrm>
          <a:prstGeom prst="flowChartTerminator">
            <a:avLst/>
          </a:prstGeom>
          <a:solidFill>
            <a:srgbClr val="8DA3CB"/>
          </a:solidFill>
          <a:ln>
            <a:solidFill>
              <a:srgbClr val="325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ABDC7EF-37E4-4110-97B3-3B456E1DBCAF}" type="slidenum">
              <a:rPr lang="en-US" sz="1200" smtClean="0">
                <a:latin typeface="Roboto" panose="02000000000000000000" pitchFamily="2" charset="0"/>
                <a:ea typeface="Roboto" panose="02000000000000000000" pitchFamily="2" charset="0"/>
              </a:rPr>
              <a:t>3</a:t>
            </a:fld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F962935-4E8C-4884-9EDB-09FD767BD197}"/>
              </a:ext>
            </a:extLst>
          </p:cNvPr>
          <p:cNvSpPr/>
          <p:nvPr/>
        </p:nvSpPr>
        <p:spPr>
          <a:xfrm rot="5400000">
            <a:off x="-622297" y="622303"/>
            <a:ext cx="2082796" cy="838198"/>
          </a:xfrm>
          <a:prstGeom prst="rtTriangle">
            <a:avLst/>
          </a:prstGeom>
          <a:solidFill>
            <a:srgbClr val="3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8020168-7C05-4CD2-BA1F-3599A1C3475C}"/>
              </a:ext>
            </a:extLst>
          </p:cNvPr>
          <p:cNvSpPr/>
          <p:nvPr/>
        </p:nvSpPr>
        <p:spPr>
          <a:xfrm rot="10800000">
            <a:off x="-1204" y="-3"/>
            <a:ext cx="12193199" cy="1825627"/>
          </a:xfrm>
          <a:prstGeom prst="rtTriangle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6" descr="https://scontent-cdg2-1.xx.fbcdn.net/v/t1.15752-9/46216846_208261786729031_1339963177114271744_n.png?_nc_cat=101&amp;_nc_ht=scontent-cdg2-1.xx&amp;oh=776849253cba4135acbe673c270c73a1&amp;oe=5C73A42F">
            <a:extLst>
              <a:ext uri="{FF2B5EF4-FFF2-40B4-BE49-F238E27FC236}">
                <a16:creationId xmlns:a16="http://schemas.microsoft.com/office/drawing/2014/main" id="{349B83E4-AF2F-45CF-8FB0-3753C1B9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8017"/>
          <a:stretch/>
        </p:blipFill>
        <p:spPr bwMode="auto">
          <a:xfrm>
            <a:off x="419101" y="6003170"/>
            <a:ext cx="1389537" cy="652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795DBA-3B16-4CBB-B7D9-9CDEE2CA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</a:t>
            </a:r>
            <a:r>
              <a:rPr lang="en-US" dirty="0" err="1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sommes</a:t>
            </a:r>
            <a:r>
              <a:rPr lang="en-US" dirty="0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nous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59AB79F6-BBC9-47AF-800E-3F7C089B3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000" dirty="0">
                <a:latin typeface="Roboto" pitchFamily="2" charset="0"/>
                <a:ea typeface="Roboto" pitchFamily="2" charset="0"/>
              </a:rPr>
              <a:t>Transfert Automate HTML Intégration et Traitement de l’Information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2000" dirty="0">
                <a:latin typeface="Roboto" pitchFamily="2" charset="0"/>
                <a:ea typeface="Roboto" pitchFamily="2" charset="0"/>
              </a:rPr>
              <a:t>Solution clé en main en matière de capteur atmosphérique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Suivi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temps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réel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données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physiques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liés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à la temperature, pression,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humidité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dans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l’air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pluviométrie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, …</a:t>
            </a:r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94E3F248-D13E-4D55-8E2D-B111C000B5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9644711"/>
              </p:ext>
            </p:extLst>
          </p:nvPr>
        </p:nvGraphicFramePr>
        <p:xfrm>
          <a:off x="6720396" y="1825625"/>
          <a:ext cx="4633404" cy="417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3404">
                  <a:extLst>
                    <a:ext uri="{9D8B030D-6E8A-4147-A177-3AD203B41FA5}">
                      <a16:colId xmlns:a16="http://schemas.microsoft.com/office/drawing/2014/main" val="3151392366"/>
                    </a:ext>
                  </a:extLst>
                </a:gridCol>
              </a:tblGrid>
              <a:tr h="4177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5360205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7014B519-70F3-48DF-A3CE-E5C82DCD2777}"/>
              </a:ext>
            </a:extLst>
          </p:cNvPr>
          <p:cNvSpPr txBox="1"/>
          <p:nvPr/>
        </p:nvSpPr>
        <p:spPr>
          <a:xfrm>
            <a:off x="2032000" y="6248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Présentation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AWAIE</a:t>
            </a:r>
          </a:p>
          <a:p>
            <a:pPr algn="ctr"/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Qui </a:t>
            </a:r>
            <a:r>
              <a:rPr lang="en-US" sz="1200" u="sng" dirty="0" err="1">
                <a:latin typeface="Roboto" panose="02000000000000000000" pitchFamily="2" charset="0"/>
                <a:ea typeface="Roboto" panose="02000000000000000000" pitchFamily="2" charset="0"/>
              </a:rPr>
              <a:t>sommes</a:t>
            </a:r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 nous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Architecture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matérielle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logicielle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Réalisation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Android / iOS	Conclusion</a:t>
            </a:r>
          </a:p>
        </p:txBody>
      </p:sp>
    </p:spTree>
    <p:extLst>
      <p:ext uri="{BB962C8B-B14F-4D97-AF65-F5344CB8AC3E}">
        <p14:creationId xmlns:p14="http://schemas.microsoft.com/office/powerpoint/2010/main" val="333278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79FE6F36-932C-4BB0-A617-95E609C3FCA7}"/>
              </a:ext>
            </a:extLst>
          </p:cNvPr>
          <p:cNvSpPr/>
          <p:nvPr/>
        </p:nvSpPr>
        <p:spPr>
          <a:xfrm>
            <a:off x="11315700" y="6248400"/>
            <a:ext cx="711200" cy="407461"/>
          </a:xfrm>
          <a:prstGeom prst="flowChartTerminator">
            <a:avLst/>
          </a:prstGeom>
          <a:solidFill>
            <a:srgbClr val="8DA3CB"/>
          </a:solidFill>
          <a:ln>
            <a:solidFill>
              <a:srgbClr val="325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ABDC7EF-37E4-4110-97B3-3B456E1DBCAF}" type="slidenum">
              <a:rPr lang="en-US" sz="120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fld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F962935-4E8C-4884-9EDB-09FD767BD197}"/>
              </a:ext>
            </a:extLst>
          </p:cNvPr>
          <p:cNvSpPr/>
          <p:nvPr/>
        </p:nvSpPr>
        <p:spPr>
          <a:xfrm rot="5400000">
            <a:off x="-622297" y="622303"/>
            <a:ext cx="2082796" cy="838198"/>
          </a:xfrm>
          <a:prstGeom prst="rtTriangle">
            <a:avLst/>
          </a:prstGeom>
          <a:solidFill>
            <a:srgbClr val="3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8020168-7C05-4CD2-BA1F-3599A1C3475C}"/>
              </a:ext>
            </a:extLst>
          </p:cNvPr>
          <p:cNvSpPr/>
          <p:nvPr/>
        </p:nvSpPr>
        <p:spPr>
          <a:xfrm rot="10800000">
            <a:off x="-1204" y="-3"/>
            <a:ext cx="12193199" cy="1825627"/>
          </a:xfrm>
          <a:prstGeom prst="rtTriangle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6" descr="https://scontent-cdg2-1.xx.fbcdn.net/v/t1.15752-9/46216846_208261786729031_1339963177114271744_n.png?_nc_cat=101&amp;_nc_ht=scontent-cdg2-1.xx&amp;oh=776849253cba4135acbe673c270c73a1&amp;oe=5C73A42F">
            <a:extLst>
              <a:ext uri="{FF2B5EF4-FFF2-40B4-BE49-F238E27FC236}">
                <a16:creationId xmlns:a16="http://schemas.microsoft.com/office/drawing/2014/main" id="{349B83E4-AF2F-45CF-8FB0-3753C1B9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8017"/>
          <a:stretch/>
        </p:blipFill>
        <p:spPr bwMode="auto">
          <a:xfrm>
            <a:off x="419101" y="6003170"/>
            <a:ext cx="1389537" cy="652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795DBA-3B16-4CBB-B7D9-9CDEE2CA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</a:t>
            </a:r>
            <a:r>
              <a:rPr lang="en-US" dirty="0" err="1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matérielle</a:t>
            </a:r>
            <a:endParaRPr lang="en-US" dirty="0">
              <a:solidFill>
                <a:srgbClr val="3259A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Image 1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6FB451C-BACB-4137-92BF-E255D2CEB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31" y="1503916"/>
            <a:ext cx="8610727" cy="460954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3128D0D-C772-40AD-BC41-E340AEE25169}"/>
              </a:ext>
            </a:extLst>
          </p:cNvPr>
          <p:cNvSpPr txBox="1"/>
          <p:nvPr/>
        </p:nvSpPr>
        <p:spPr>
          <a:xfrm>
            <a:off x="2032000" y="6248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Présentation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AWAIE</a:t>
            </a: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sommes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nous	</a:t>
            </a:r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Architecture </a:t>
            </a:r>
            <a:r>
              <a:rPr lang="en-US" sz="1200" u="sng" dirty="0" err="1">
                <a:latin typeface="Roboto" panose="02000000000000000000" pitchFamily="2" charset="0"/>
                <a:ea typeface="Roboto" panose="02000000000000000000" pitchFamily="2" charset="0"/>
              </a:rPr>
              <a:t>matérielle</a:t>
            </a:r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 et </a:t>
            </a:r>
            <a:r>
              <a:rPr lang="en-US" sz="1200" u="sng" dirty="0" err="1">
                <a:latin typeface="Roboto" panose="02000000000000000000" pitchFamily="2" charset="0"/>
                <a:ea typeface="Roboto" panose="02000000000000000000" pitchFamily="2" charset="0"/>
              </a:rPr>
              <a:t>logicielle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Réalisation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Android / iOS	Conclusion</a:t>
            </a:r>
          </a:p>
        </p:txBody>
      </p:sp>
    </p:spTree>
    <p:extLst>
      <p:ext uri="{BB962C8B-B14F-4D97-AF65-F5344CB8AC3E}">
        <p14:creationId xmlns:p14="http://schemas.microsoft.com/office/powerpoint/2010/main" val="17273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79FE6F36-932C-4BB0-A617-95E609C3FCA7}"/>
              </a:ext>
            </a:extLst>
          </p:cNvPr>
          <p:cNvSpPr/>
          <p:nvPr/>
        </p:nvSpPr>
        <p:spPr>
          <a:xfrm>
            <a:off x="11315700" y="6248400"/>
            <a:ext cx="711200" cy="407461"/>
          </a:xfrm>
          <a:prstGeom prst="flowChartTerminator">
            <a:avLst/>
          </a:prstGeom>
          <a:solidFill>
            <a:srgbClr val="8DA3CB"/>
          </a:solidFill>
          <a:ln>
            <a:solidFill>
              <a:srgbClr val="325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ABDC7EF-37E4-4110-97B3-3B456E1DBCAF}" type="slidenum">
              <a:rPr lang="en-US" sz="1200" smtClean="0">
                <a:latin typeface="Roboto" panose="02000000000000000000" pitchFamily="2" charset="0"/>
                <a:ea typeface="Roboto" panose="02000000000000000000" pitchFamily="2" charset="0"/>
              </a:rPr>
              <a:t>5</a:t>
            </a:fld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F962935-4E8C-4884-9EDB-09FD767BD197}"/>
              </a:ext>
            </a:extLst>
          </p:cNvPr>
          <p:cNvSpPr/>
          <p:nvPr/>
        </p:nvSpPr>
        <p:spPr>
          <a:xfrm rot="5400000">
            <a:off x="-622297" y="622303"/>
            <a:ext cx="2082796" cy="838198"/>
          </a:xfrm>
          <a:prstGeom prst="rtTriangle">
            <a:avLst/>
          </a:prstGeom>
          <a:solidFill>
            <a:srgbClr val="3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8020168-7C05-4CD2-BA1F-3599A1C3475C}"/>
              </a:ext>
            </a:extLst>
          </p:cNvPr>
          <p:cNvSpPr/>
          <p:nvPr/>
        </p:nvSpPr>
        <p:spPr>
          <a:xfrm rot="10800000">
            <a:off x="-1204" y="-3"/>
            <a:ext cx="12193199" cy="1825627"/>
          </a:xfrm>
          <a:prstGeom prst="rtTriangle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6" descr="https://scontent-cdg2-1.xx.fbcdn.net/v/t1.15752-9/46216846_208261786729031_1339963177114271744_n.png?_nc_cat=101&amp;_nc_ht=scontent-cdg2-1.xx&amp;oh=776849253cba4135acbe673c270c73a1&amp;oe=5C73A42F">
            <a:extLst>
              <a:ext uri="{FF2B5EF4-FFF2-40B4-BE49-F238E27FC236}">
                <a16:creationId xmlns:a16="http://schemas.microsoft.com/office/drawing/2014/main" id="{349B83E4-AF2F-45CF-8FB0-3753C1B9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8017"/>
          <a:stretch/>
        </p:blipFill>
        <p:spPr bwMode="auto">
          <a:xfrm>
            <a:off x="419101" y="6003170"/>
            <a:ext cx="1389537" cy="652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795DBA-3B16-4CBB-B7D9-9CDEE2CA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</a:t>
            </a:r>
            <a:r>
              <a:rPr lang="en-US" dirty="0" err="1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logicielle</a:t>
            </a:r>
            <a:endParaRPr lang="en-US" dirty="0">
              <a:solidFill>
                <a:srgbClr val="3259A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D3712B5-5EE4-441D-989C-14A942186F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921"/>
            <a:ext cx="5177039" cy="3094718"/>
          </a:xfr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BC2911F3-0CA7-4F87-AD1B-D1C36F4358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01978" y="1825625"/>
            <a:ext cx="2322044" cy="435133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507FB65-9C01-45AA-BA0D-85C3B5AD3046}"/>
              </a:ext>
            </a:extLst>
          </p:cNvPr>
          <p:cNvSpPr txBox="1"/>
          <p:nvPr/>
        </p:nvSpPr>
        <p:spPr>
          <a:xfrm>
            <a:off x="2032000" y="6248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Présentation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AWAIE</a:t>
            </a: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sommes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nous	</a:t>
            </a:r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Architecture </a:t>
            </a:r>
            <a:r>
              <a:rPr lang="en-US" sz="1200" u="sng" dirty="0" err="1">
                <a:latin typeface="Roboto" panose="02000000000000000000" pitchFamily="2" charset="0"/>
                <a:ea typeface="Roboto" panose="02000000000000000000" pitchFamily="2" charset="0"/>
              </a:rPr>
              <a:t>matérielle</a:t>
            </a:r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 et </a:t>
            </a:r>
            <a:r>
              <a:rPr lang="en-US" sz="1200" u="sng" dirty="0" err="1">
                <a:latin typeface="Roboto" panose="02000000000000000000" pitchFamily="2" charset="0"/>
                <a:ea typeface="Roboto" panose="02000000000000000000" pitchFamily="2" charset="0"/>
              </a:rPr>
              <a:t>logicielle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Réalisation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Android / iOS	Conclusion</a:t>
            </a:r>
          </a:p>
        </p:txBody>
      </p:sp>
    </p:spTree>
    <p:extLst>
      <p:ext uri="{BB962C8B-B14F-4D97-AF65-F5344CB8AC3E}">
        <p14:creationId xmlns:p14="http://schemas.microsoft.com/office/powerpoint/2010/main" val="375903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79FE6F36-932C-4BB0-A617-95E609C3FCA7}"/>
              </a:ext>
            </a:extLst>
          </p:cNvPr>
          <p:cNvSpPr/>
          <p:nvPr/>
        </p:nvSpPr>
        <p:spPr>
          <a:xfrm>
            <a:off x="11315700" y="6248400"/>
            <a:ext cx="711200" cy="407461"/>
          </a:xfrm>
          <a:prstGeom prst="flowChartTerminator">
            <a:avLst/>
          </a:prstGeom>
          <a:solidFill>
            <a:srgbClr val="8DA3CB"/>
          </a:solidFill>
          <a:ln>
            <a:solidFill>
              <a:srgbClr val="325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ABDC7EF-37E4-4110-97B3-3B456E1DBCAF}" type="slidenum">
              <a:rPr lang="en-US" sz="1200" smtClean="0">
                <a:latin typeface="Roboto" panose="02000000000000000000" pitchFamily="2" charset="0"/>
                <a:ea typeface="Roboto" panose="02000000000000000000" pitchFamily="2" charset="0"/>
              </a:rPr>
              <a:t>6</a:t>
            </a:fld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F962935-4E8C-4884-9EDB-09FD767BD197}"/>
              </a:ext>
            </a:extLst>
          </p:cNvPr>
          <p:cNvSpPr/>
          <p:nvPr/>
        </p:nvSpPr>
        <p:spPr>
          <a:xfrm rot="5400000">
            <a:off x="-622297" y="622303"/>
            <a:ext cx="2082796" cy="838198"/>
          </a:xfrm>
          <a:prstGeom prst="rtTriangle">
            <a:avLst/>
          </a:prstGeom>
          <a:solidFill>
            <a:srgbClr val="3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8020168-7C05-4CD2-BA1F-3599A1C3475C}"/>
              </a:ext>
            </a:extLst>
          </p:cNvPr>
          <p:cNvSpPr/>
          <p:nvPr/>
        </p:nvSpPr>
        <p:spPr>
          <a:xfrm rot="10800000">
            <a:off x="-1204" y="-3"/>
            <a:ext cx="12193199" cy="1825627"/>
          </a:xfrm>
          <a:prstGeom prst="rtTriangle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6" descr="https://scontent-cdg2-1.xx.fbcdn.net/v/t1.15752-9/46216846_208261786729031_1339963177114271744_n.png?_nc_cat=101&amp;_nc_ht=scontent-cdg2-1.xx&amp;oh=776849253cba4135acbe673c270c73a1&amp;oe=5C73A42F">
            <a:extLst>
              <a:ext uri="{FF2B5EF4-FFF2-40B4-BE49-F238E27FC236}">
                <a16:creationId xmlns:a16="http://schemas.microsoft.com/office/drawing/2014/main" id="{349B83E4-AF2F-45CF-8FB0-3753C1B9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8017"/>
          <a:stretch/>
        </p:blipFill>
        <p:spPr bwMode="auto">
          <a:xfrm>
            <a:off x="419101" y="6003170"/>
            <a:ext cx="1389537" cy="652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795DBA-3B16-4CBB-B7D9-9CDEE2CA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Réalisation</a:t>
            </a:r>
            <a:r>
              <a:rPr lang="en-US" dirty="0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dirty="0" err="1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</a:t>
            </a:r>
            <a:r>
              <a:rPr lang="en-US" dirty="0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Android / iOS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CC456E-9D08-4E50-AA0B-7877D72924B4}"/>
              </a:ext>
            </a:extLst>
          </p:cNvPr>
          <p:cNvSpPr txBox="1"/>
          <p:nvPr/>
        </p:nvSpPr>
        <p:spPr>
          <a:xfrm>
            <a:off x="2032000" y="6248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Présentation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AWAIE</a:t>
            </a: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sommes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nous	Architecture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matérielle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logicielle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200" u="sng" dirty="0" err="1">
                <a:latin typeface="Roboto" panose="02000000000000000000" pitchFamily="2" charset="0"/>
                <a:ea typeface="Roboto" panose="02000000000000000000" pitchFamily="2" charset="0"/>
              </a:rPr>
              <a:t>Réalisation</a:t>
            </a:r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1200" u="sng" dirty="0" err="1">
                <a:latin typeface="Roboto" panose="02000000000000000000" pitchFamily="2" charset="0"/>
                <a:ea typeface="Roboto" panose="02000000000000000000" pitchFamily="2" charset="0"/>
              </a:rPr>
              <a:t>Appli</a:t>
            </a:r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 Android / iOS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Conclusion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78B71BD5-B9DB-482B-A2F2-DA229A3861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199" y="1483604"/>
            <a:ext cx="8469086" cy="4127454"/>
          </a:xfrm>
          <a:prstGeom prst="rect">
            <a:avLst/>
          </a:prstGeom>
        </p:spPr>
      </p:pic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0D548B15-27A6-4098-8FB4-EA5AB982EC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537092" y="1825625"/>
            <a:ext cx="7816708" cy="37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5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79FE6F36-932C-4BB0-A617-95E609C3FCA7}"/>
              </a:ext>
            </a:extLst>
          </p:cNvPr>
          <p:cNvSpPr/>
          <p:nvPr/>
        </p:nvSpPr>
        <p:spPr>
          <a:xfrm>
            <a:off x="11315700" y="6248400"/>
            <a:ext cx="711200" cy="407461"/>
          </a:xfrm>
          <a:prstGeom prst="flowChartTerminator">
            <a:avLst/>
          </a:prstGeom>
          <a:solidFill>
            <a:srgbClr val="8DA3CB"/>
          </a:solidFill>
          <a:ln>
            <a:solidFill>
              <a:srgbClr val="325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ABDC7EF-37E4-4110-97B3-3B456E1DBCAF}" type="slidenum">
              <a:rPr lang="en-US" sz="1200" smtClean="0">
                <a:latin typeface="Roboto" panose="02000000000000000000" pitchFamily="2" charset="0"/>
                <a:ea typeface="Roboto" panose="02000000000000000000" pitchFamily="2" charset="0"/>
              </a:rPr>
              <a:t>7</a:t>
            </a:fld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F962935-4E8C-4884-9EDB-09FD767BD197}"/>
              </a:ext>
            </a:extLst>
          </p:cNvPr>
          <p:cNvSpPr/>
          <p:nvPr/>
        </p:nvSpPr>
        <p:spPr>
          <a:xfrm rot="5400000">
            <a:off x="-622297" y="622303"/>
            <a:ext cx="2082796" cy="838198"/>
          </a:xfrm>
          <a:prstGeom prst="rtTriangle">
            <a:avLst/>
          </a:prstGeom>
          <a:solidFill>
            <a:srgbClr val="3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8020168-7C05-4CD2-BA1F-3599A1C3475C}"/>
              </a:ext>
            </a:extLst>
          </p:cNvPr>
          <p:cNvSpPr/>
          <p:nvPr/>
        </p:nvSpPr>
        <p:spPr>
          <a:xfrm rot="10800000">
            <a:off x="-1204" y="-3"/>
            <a:ext cx="12193199" cy="1825627"/>
          </a:xfrm>
          <a:prstGeom prst="rtTriangle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6" descr="https://scontent-cdg2-1.xx.fbcdn.net/v/t1.15752-9/46216846_208261786729031_1339963177114271744_n.png?_nc_cat=101&amp;_nc_ht=scontent-cdg2-1.xx&amp;oh=776849253cba4135acbe673c270c73a1&amp;oe=5C73A42F">
            <a:extLst>
              <a:ext uri="{FF2B5EF4-FFF2-40B4-BE49-F238E27FC236}">
                <a16:creationId xmlns:a16="http://schemas.microsoft.com/office/drawing/2014/main" id="{349B83E4-AF2F-45CF-8FB0-3753C1B9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8017"/>
          <a:stretch/>
        </p:blipFill>
        <p:spPr bwMode="auto">
          <a:xfrm>
            <a:off x="419101" y="6003170"/>
            <a:ext cx="1389537" cy="652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795DBA-3B16-4CBB-B7D9-9CDEE2CA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Réalisation</a:t>
            </a:r>
            <a:r>
              <a:rPr lang="en-US" dirty="0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dirty="0" err="1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</a:t>
            </a:r>
            <a:r>
              <a:rPr lang="en-US" dirty="0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Android / iOS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1A0FAC36-F78B-4D32-95F4-E81E087483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7464"/>
          <a:stretch/>
        </p:blipFill>
        <p:spPr>
          <a:xfrm>
            <a:off x="2370566" y="1825625"/>
            <a:ext cx="2116867" cy="402653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CA6FC4D-C6C4-44D3-8232-EC6A5DA5EBDF}"/>
              </a:ext>
            </a:extLst>
          </p:cNvPr>
          <p:cNvSpPr txBox="1"/>
          <p:nvPr/>
        </p:nvSpPr>
        <p:spPr>
          <a:xfrm>
            <a:off x="2032000" y="6248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Présentation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AWAIE</a:t>
            </a: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sommes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nous	Architecture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matérielle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logiciel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200" u="sng" dirty="0" err="1">
                <a:latin typeface="Roboto" panose="02000000000000000000" pitchFamily="2" charset="0"/>
                <a:ea typeface="Roboto" panose="02000000000000000000" pitchFamily="2" charset="0"/>
              </a:rPr>
              <a:t>Réalisation</a:t>
            </a:r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1200" u="sng" dirty="0" err="1">
                <a:latin typeface="Roboto" panose="02000000000000000000" pitchFamily="2" charset="0"/>
                <a:ea typeface="Roboto" panose="02000000000000000000" pitchFamily="2" charset="0"/>
              </a:rPr>
              <a:t>Appli</a:t>
            </a:r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 Android / iOS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Conclusion</a:t>
            </a:r>
          </a:p>
        </p:txBody>
      </p:sp>
    </p:spTree>
    <p:extLst>
      <p:ext uri="{BB962C8B-B14F-4D97-AF65-F5344CB8AC3E}">
        <p14:creationId xmlns:p14="http://schemas.microsoft.com/office/powerpoint/2010/main" val="158357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79FE6F36-932C-4BB0-A617-95E609C3FCA7}"/>
              </a:ext>
            </a:extLst>
          </p:cNvPr>
          <p:cNvSpPr/>
          <p:nvPr/>
        </p:nvSpPr>
        <p:spPr>
          <a:xfrm>
            <a:off x="11315700" y="6248400"/>
            <a:ext cx="711200" cy="407461"/>
          </a:xfrm>
          <a:prstGeom prst="flowChartTerminator">
            <a:avLst/>
          </a:prstGeom>
          <a:solidFill>
            <a:srgbClr val="8DA3CB"/>
          </a:solidFill>
          <a:ln>
            <a:solidFill>
              <a:srgbClr val="325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ABDC7EF-37E4-4110-97B3-3B456E1DBCAF}" type="slidenum">
              <a:rPr lang="en-US" sz="1200" smtClean="0">
                <a:latin typeface="Roboto" panose="02000000000000000000" pitchFamily="2" charset="0"/>
                <a:ea typeface="Roboto" panose="02000000000000000000" pitchFamily="2" charset="0"/>
              </a:rPr>
              <a:t>8</a:t>
            </a:fld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F962935-4E8C-4884-9EDB-09FD767BD197}"/>
              </a:ext>
            </a:extLst>
          </p:cNvPr>
          <p:cNvSpPr/>
          <p:nvPr/>
        </p:nvSpPr>
        <p:spPr>
          <a:xfrm rot="5400000">
            <a:off x="-622297" y="622303"/>
            <a:ext cx="2082796" cy="838198"/>
          </a:xfrm>
          <a:prstGeom prst="rtTriangle">
            <a:avLst/>
          </a:prstGeom>
          <a:solidFill>
            <a:srgbClr val="3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8020168-7C05-4CD2-BA1F-3599A1C3475C}"/>
              </a:ext>
            </a:extLst>
          </p:cNvPr>
          <p:cNvSpPr/>
          <p:nvPr/>
        </p:nvSpPr>
        <p:spPr>
          <a:xfrm rot="10800000">
            <a:off x="-1204" y="-3"/>
            <a:ext cx="12193199" cy="1825627"/>
          </a:xfrm>
          <a:prstGeom prst="rtTriangle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6" descr="https://scontent-cdg2-1.xx.fbcdn.net/v/t1.15752-9/46216846_208261786729031_1339963177114271744_n.png?_nc_cat=101&amp;_nc_ht=scontent-cdg2-1.xx&amp;oh=776849253cba4135acbe673c270c73a1&amp;oe=5C73A42F">
            <a:extLst>
              <a:ext uri="{FF2B5EF4-FFF2-40B4-BE49-F238E27FC236}">
                <a16:creationId xmlns:a16="http://schemas.microsoft.com/office/drawing/2014/main" id="{349B83E4-AF2F-45CF-8FB0-3753C1B9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8017"/>
          <a:stretch/>
        </p:blipFill>
        <p:spPr bwMode="auto">
          <a:xfrm>
            <a:off x="419101" y="6003170"/>
            <a:ext cx="1389537" cy="652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795DBA-3B16-4CBB-B7D9-9CDEE2CA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259A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59AB79F6-BBC9-47AF-800E-3F7C089B3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Application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fonctionnelle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Perspective :</a:t>
            </a:r>
          </a:p>
          <a:p>
            <a:pPr lvl="1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Ajout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d’autres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capteurs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A1A68D3-3BDC-4D68-A329-DB3B54BF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2" y="1690688"/>
            <a:ext cx="3394078" cy="401270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B77EF93-94D8-4C92-A550-1212BE6B28E9}"/>
              </a:ext>
            </a:extLst>
          </p:cNvPr>
          <p:cNvSpPr txBox="1"/>
          <p:nvPr/>
        </p:nvSpPr>
        <p:spPr>
          <a:xfrm>
            <a:off x="2032000" y="6248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Présentation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AWAIE</a:t>
            </a: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sommes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nous	Architecture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matérielle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logicielle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Réalisation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Android / iOS	</a:t>
            </a:r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91038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142</Words>
  <Application>Microsoft Office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Thème Office</vt:lpstr>
      <vt:lpstr>Présentation PowerPoint</vt:lpstr>
      <vt:lpstr>Sommaire</vt:lpstr>
      <vt:lpstr>Qui sommes nous</vt:lpstr>
      <vt:lpstr>Architecture matérielle</vt:lpstr>
      <vt:lpstr>Architecture logicielle</vt:lpstr>
      <vt:lpstr>Réalisation &amp; Appli Android / iOS</vt:lpstr>
      <vt:lpstr>Réalisation &amp; Appli Android / iOS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Gael Pomme</dc:creator>
  <cp:lastModifiedBy>Baptiste</cp:lastModifiedBy>
  <cp:revision>11</cp:revision>
  <dcterms:created xsi:type="dcterms:W3CDTF">2019-01-12T17:03:43Z</dcterms:created>
  <dcterms:modified xsi:type="dcterms:W3CDTF">2019-01-15T20:04:10Z</dcterms:modified>
</cp:coreProperties>
</file>