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9FCD7-FEC9-418D-B6DF-D5BC2B9F2E66}" v="5" dt="2019-11-21T00:38:3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214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5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36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208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366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048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81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67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046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7844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74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80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1B116-928D-465C-9B3C-49F7DB1A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5389138"/>
            <a:ext cx="10318418" cy="1150432"/>
          </a:xfrm>
        </p:spPr>
        <p:txBody>
          <a:bodyPr anchor="b">
            <a:normAutofit/>
          </a:bodyPr>
          <a:lstStyle/>
          <a:p>
            <a:r>
              <a:rPr lang="es-DO" sz="6600" dirty="0" err="1">
                <a:solidFill>
                  <a:srgbClr val="2A1A00"/>
                </a:solidFill>
              </a:rPr>
              <a:t>Serviciosromano</a:t>
            </a:r>
            <a:r>
              <a:rPr lang="es-DO" sz="6600" dirty="0">
                <a:solidFill>
                  <a:srgbClr val="2A1A00"/>
                </a:solidFill>
              </a:rPr>
              <a:t>, </a:t>
            </a:r>
            <a:r>
              <a:rPr lang="es-DO" sz="6600" dirty="0" err="1">
                <a:solidFill>
                  <a:srgbClr val="2A1A00"/>
                </a:solidFill>
              </a:rPr>
              <a:t>srl</a:t>
            </a:r>
            <a:endParaRPr lang="es-DO" sz="6600" dirty="0">
              <a:solidFill>
                <a:srgbClr val="2A1A00"/>
              </a:solidFill>
            </a:endParaRPr>
          </a:p>
        </p:txBody>
      </p:sp>
      <p:pic>
        <p:nvPicPr>
          <p:cNvPr id="1026" name="Picture 2" descr="Resultado de imagen para gruas kawaii">
            <a:extLst>
              <a:ext uri="{FF2B5EF4-FFF2-40B4-BE49-F238E27FC236}">
                <a16:creationId xmlns:a16="http://schemas.microsoft.com/office/drawing/2014/main" id="{AEB1320E-911A-4235-BFDB-89DC88CEF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"/>
          <a:stretch/>
        </p:blipFill>
        <p:spPr bwMode="auto">
          <a:xfrm>
            <a:off x="4260638" y="0"/>
            <a:ext cx="3954187" cy="5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4EAC-62F4-4DC2-B83D-E68E26A1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28408"/>
          </a:xfrm>
        </p:spPr>
        <p:txBody>
          <a:bodyPr anchor="ctr"/>
          <a:lstStyle/>
          <a:p>
            <a:pPr algn="ctr"/>
            <a:r>
              <a:rPr lang="es-DO" dirty="0"/>
              <a:t>SERVICIOS ROMANO, SRL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D9BEB1-6479-4640-B4B1-131FB337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6" y="1710792"/>
            <a:ext cx="9343436" cy="51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5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87BD8-676E-49D0-9621-01E3259E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3775"/>
            <a:ext cx="10284340" cy="691041"/>
          </a:xfrm>
        </p:spPr>
        <p:txBody>
          <a:bodyPr anchor="ctr">
            <a:noAutofit/>
          </a:bodyPr>
          <a:lstStyle/>
          <a:p>
            <a:pPr algn="ctr"/>
            <a:r>
              <a:rPr lang="es-DO" sz="8000" dirty="0"/>
              <a:t>misión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CA0AB6-2157-4793-872B-B830D6D515F0}"/>
              </a:ext>
            </a:extLst>
          </p:cNvPr>
          <p:cNvSpPr txBox="1"/>
          <p:nvPr/>
        </p:nvSpPr>
        <p:spPr>
          <a:xfrm>
            <a:off x="1251678" y="1366897"/>
            <a:ext cx="102843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3200" dirty="0"/>
              <a:t>Ofrecer servicios personalizados a nuestros clientes, con eficiencia, con puntualidad, con los estándares especializados para cada servicio solicitado de manera conjunta aportar el desarrollo industrial de nuestro país.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11659F0-73E5-4FD6-8FBE-F515F8CC047D}"/>
              </a:ext>
            </a:extLst>
          </p:cNvPr>
          <p:cNvSpPr txBox="1">
            <a:spLocks/>
          </p:cNvSpPr>
          <p:nvPr/>
        </p:nvSpPr>
        <p:spPr>
          <a:xfrm>
            <a:off x="1251678" y="3721081"/>
            <a:ext cx="10284340" cy="691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sz="8000" dirty="0"/>
              <a:t>visión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403350-B563-4A3E-8BE1-AFEEC5B6675B}"/>
              </a:ext>
            </a:extLst>
          </p:cNvPr>
          <p:cNvSpPr txBox="1"/>
          <p:nvPr/>
        </p:nvSpPr>
        <p:spPr>
          <a:xfrm>
            <a:off x="1251678" y="4412122"/>
            <a:ext cx="102843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3200" dirty="0"/>
              <a:t>Ser la empresa líder en los servicios que ofrecemos, por la constancia, calidad, puntualidad y confiabilidad de nuestros servicios, logrando satisfacción en nuestros clientes y la sociedad</a:t>
            </a:r>
          </a:p>
        </p:txBody>
      </p:sp>
    </p:spTree>
    <p:extLst>
      <p:ext uri="{BB962C8B-B14F-4D97-AF65-F5344CB8AC3E}">
        <p14:creationId xmlns:p14="http://schemas.microsoft.com/office/powerpoint/2010/main" val="350590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0690-1FB9-43FF-B932-BEDC823D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DO" sz="8000" dirty="0"/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90DB2-9286-4270-AD0C-1841C321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01098"/>
          </a:xfrm>
        </p:spPr>
        <p:txBody>
          <a:bodyPr anchor="ctr">
            <a:normAutofit/>
          </a:bodyPr>
          <a:lstStyle/>
          <a:p>
            <a:pPr algn="ctr"/>
            <a:r>
              <a:rPr lang="es-DO" sz="4000" dirty="0"/>
              <a:t>Responsabilidad</a:t>
            </a:r>
          </a:p>
          <a:p>
            <a:pPr algn="ctr"/>
            <a:r>
              <a:rPr lang="es-DO" sz="4000" dirty="0"/>
              <a:t>Compromiso</a:t>
            </a:r>
          </a:p>
          <a:p>
            <a:pPr algn="ctr"/>
            <a:r>
              <a:rPr lang="es-DO" sz="4000" dirty="0"/>
              <a:t>Seguridad</a:t>
            </a:r>
          </a:p>
          <a:p>
            <a:pPr algn="ctr"/>
            <a:r>
              <a:rPr lang="es-DO" sz="4000" dirty="0"/>
              <a:t>Honradez</a:t>
            </a:r>
          </a:p>
          <a:p>
            <a:pPr algn="ctr"/>
            <a:r>
              <a:rPr lang="es-DO" sz="4000" dirty="0"/>
              <a:t>Eficiencia</a:t>
            </a:r>
          </a:p>
          <a:p>
            <a:pPr algn="ctr"/>
            <a:r>
              <a:rPr lang="es-DO" sz="4000" dirty="0"/>
              <a:t>Solidaridad</a:t>
            </a:r>
          </a:p>
        </p:txBody>
      </p:sp>
    </p:spTree>
    <p:extLst>
      <p:ext uri="{BB962C8B-B14F-4D97-AF65-F5344CB8AC3E}">
        <p14:creationId xmlns:p14="http://schemas.microsoft.com/office/powerpoint/2010/main" val="193754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424B-52BB-4321-8B7C-9D658FA7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937" y="1396686"/>
            <a:ext cx="8187071" cy="4064627"/>
          </a:xfrm>
        </p:spPr>
        <p:txBody>
          <a:bodyPr anchor="ctr"/>
          <a:lstStyle/>
          <a:p>
            <a:pPr algn="ctr"/>
            <a:r>
              <a:rPr lang="es-DO" dirty="0"/>
              <a:t>DISEÑO INICIAL/ BOCETO</a:t>
            </a:r>
          </a:p>
        </p:txBody>
      </p:sp>
    </p:spTree>
    <p:extLst>
      <p:ext uri="{BB962C8B-B14F-4D97-AF65-F5344CB8AC3E}">
        <p14:creationId xmlns:p14="http://schemas.microsoft.com/office/powerpoint/2010/main" val="42688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pared ladrillos tumblr">
            <a:extLst>
              <a:ext uri="{FF2B5EF4-FFF2-40B4-BE49-F238E27FC236}">
                <a16:creationId xmlns:a16="http://schemas.microsoft.com/office/drawing/2014/main" id="{DE3440A8-FCCE-4D82-A06F-AF18034C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0952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51347-CAF2-4064-915D-807764E20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59" b="90256" l="617" r="6064">
                        <a14:foregroundMark x1="5858" y1="26667" x2="5858" y2="26667"/>
                        <a14:foregroundMark x1="1542" y1="14359" x2="1542" y2="14359"/>
                        <a14:foregroundMark x1="5550" y1="35385" x2="5550" y2="35385"/>
                        <a14:foregroundMark x1="5653" y1="35385" x2="5653" y2="35385"/>
                        <a14:foregroundMark x1="5755" y1="35385" x2="5755" y2="35385"/>
                        <a14:foregroundMark x1="5755" y1="27179" x2="5755" y2="27179"/>
                        <a14:foregroundMark x1="5755" y1="26667" x2="5755" y2="26667"/>
                        <a14:foregroundMark x1="5858" y1="30256" x2="5858" y2="30256"/>
                        <a14:foregroundMark x1="5755" y1="27692" x2="5755" y2="27692"/>
                        <a14:foregroundMark x1="5858" y1="33333" x2="5242" y2="48205"/>
                        <a14:foregroundMark x1="4419" y1="62564" x2="5344" y2="64615"/>
                        <a14:backgroundMark x1="3186" y1="62564" x2="3186" y2="62564"/>
                        <a14:backgroundMark x1="4317" y1="62564" x2="4317" y2="62564"/>
                        <a14:backgroundMark x1="4522" y1="62564" x2="4522" y2="6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99" r="93245"/>
          <a:stretch/>
        </p:blipFill>
        <p:spPr bwMode="auto">
          <a:xfrm>
            <a:off x="156752" y="-91200"/>
            <a:ext cx="507517" cy="1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rua">
            <a:extLst>
              <a:ext uri="{FF2B5EF4-FFF2-40B4-BE49-F238E27FC236}">
                <a16:creationId xmlns:a16="http://schemas.microsoft.com/office/drawing/2014/main" id="{E4303337-AF51-4593-BC8E-AED5E93E7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r="2" b="1012"/>
          <a:stretch/>
        </p:blipFill>
        <p:spPr bwMode="auto">
          <a:xfrm>
            <a:off x="1079252" y="1041009"/>
            <a:ext cx="10230443" cy="55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49C273-B26D-4DB7-9758-47331EEA0B40}"/>
              </a:ext>
            </a:extLst>
          </p:cNvPr>
          <p:cNvSpPr txBox="1"/>
          <p:nvPr/>
        </p:nvSpPr>
        <p:spPr>
          <a:xfrm>
            <a:off x="159943" y="1041009"/>
            <a:ext cx="569798" cy="5847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S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E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R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V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I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C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I</a:t>
            </a:r>
          </a:p>
          <a:p>
            <a:pPr algn="ctr"/>
            <a:r>
              <a:rPr lang="es-DO" sz="32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O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S</a:t>
            </a:r>
          </a:p>
          <a:p>
            <a:pPr algn="ctr"/>
            <a:endParaRPr lang="es-DO" sz="2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Viner Hand ITC" panose="03070502030502020203" pitchFamily="66" charset="0"/>
              <a:ea typeface="Yu Gothic UI Light" panose="020B0300000000000000" pitchFamily="34" charset="-128"/>
              <a:cs typeface="Vijaya" panose="020B0502040204020203" pitchFamily="18" charset="0"/>
            </a:endParaRP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R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O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M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A</a:t>
            </a:r>
          </a:p>
          <a:p>
            <a:pPr algn="ctr"/>
            <a:r>
              <a:rPr lang="es-DO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N</a:t>
            </a:r>
          </a:p>
          <a:p>
            <a:pPr algn="ctr"/>
            <a:r>
              <a:rPr lang="es-DO" sz="28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  <a:ea typeface="Yu Gothic UI Light" panose="020B0300000000000000" pitchFamily="34" charset="-128"/>
                <a:cs typeface="Vijaya" panose="020B0502040204020203" pitchFamily="18" charset="0"/>
              </a:rPr>
              <a:t>O</a:t>
            </a:r>
            <a:endParaRPr lang="es-DO" sz="36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Viner Hand ITC" panose="03070502030502020203" pitchFamily="66" charset="0"/>
              <a:ea typeface="Yu Gothic UI Light" panose="020B0300000000000000" pitchFamily="34" charset="-128"/>
              <a:cs typeface="Vijaya" panose="020B0502040204020203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A1BDA9-A65A-4264-BDA6-E41AE79D546A}"/>
              </a:ext>
            </a:extLst>
          </p:cNvPr>
          <p:cNvSpPr/>
          <p:nvPr/>
        </p:nvSpPr>
        <p:spPr>
          <a:xfrm>
            <a:off x="1079252" y="0"/>
            <a:ext cx="10230443" cy="73793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E1E608"/>
              </a:gs>
              <a:gs pos="50000">
                <a:srgbClr val="FFC00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DE99A0-0447-4D3B-BE39-3E599F330F6E}"/>
              </a:ext>
            </a:extLst>
          </p:cNvPr>
          <p:cNvSpPr txBox="1"/>
          <p:nvPr/>
        </p:nvSpPr>
        <p:spPr>
          <a:xfrm flipH="1">
            <a:off x="1079251" y="130441"/>
            <a:ext cx="1023044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DO" sz="2500" dirty="0">
                <a:solidFill>
                  <a:srgbClr val="000000"/>
                </a:solidFill>
                <a:latin typeface="Elephant" panose="02020904090505020303" pitchFamily="18" charset="0"/>
              </a:rPr>
              <a:t>Inicio Nosotros Servicios Proyectos Clientes Equipos Contactos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45A4401-EF41-4385-9A0E-9535924EB210}"/>
              </a:ext>
            </a:extLst>
          </p:cNvPr>
          <p:cNvCxnSpPr>
            <a:cxnSpLocks/>
          </p:cNvCxnSpPr>
          <p:nvPr/>
        </p:nvCxnSpPr>
        <p:spPr>
          <a:xfrm>
            <a:off x="889684" y="-38773"/>
            <a:ext cx="23638" cy="693554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FE24720-ABB7-4452-90AF-75ACFC5FC6DD}"/>
              </a:ext>
            </a:extLst>
          </p:cNvPr>
          <p:cNvSpPr txBox="1"/>
          <p:nvPr/>
        </p:nvSpPr>
        <p:spPr>
          <a:xfrm flipH="1">
            <a:off x="5281679" y="3815861"/>
            <a:ext cx="5529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000000"/>
                </a:solidFill>
                <a:latin typeface="Kristen ITC" panose="03050502040202030202" pitchFamily="66" charset="0"/>
                <a:cs typeface="KodchiangUPC" panose="02020603050405020304" pitchFamily="18" charset="-34"/>
              </a:rPr>
              <a:t>PORQUE PARA LLEGAR ALTO ESTAMOS A TU LADO</a:t>
            </a:r>
            <a:endParaRPr lang="es-DO" sz="3200" b="1" dirty="0">
              <a:latin typeface="Kristen ITC" panose="03050502040202030202" pitchFamily="66" charset="0"/>
              <a:cs typeface="KodchiangUPC" panose="02020603050405020304" pitchFamily="18" charset="-34"/>
            </a:endParaRPr>
          </a:p>
        </p:txBody>
      </p:sp>
      <p:sp>
        <p:nvSpPr>
          <p:cNvPr id="15" name="Medio marco 14">
            <a:extLst>
              <a:ext uri="{FF2B5EF4-FFF2-40B4-BE49-F238E27FC236}">
                <a16:creationId xmlns:a16="http://schemas.microsoft.com/office/drawing/2014/main" id="{83180A0B-A1AB-4846-9BD0-298B155D6E56}"/>
              </a:ext>
            </a:extLst>
          </p:cNvPr>
          <p:cNvSpPr/>
          <p:nvPr/>
        </p:nvSpPr>
        <p:spPr>
          <a:xfrm rot="13557954">
            <a:off x="7609606" y="5201575"/>
            <a:ext cx="873457" cy="873457"/>
          </a:xfrm>
          <a:prstGeom prst="halfFram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1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C9D43-D54A-4BCA-80E4-5B5F278C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DO" dirty="0">
                <a:latin typeface="Agency FB" panose="020B0503020202020204" pitchFamily="34" charset="0"/>
              </a:rPr>
              <a:t>Gracias</a:t>
            </a:r>
            <a:br>
              <a:rPr lang="es-DO" dirty="0">
                <a:latin typeface="Agency FB" panose="020B0503020202020204" pitchFamily="34" charset="0"/>
              </a:rPr>
            </a:br>
            <a:r>
              <a:rPr lang="es-DO" dirty="0">
                <a:latin typeface="Agency FB" panose="020B0503020202020204" pitchFamily="34" charset="0"/>
              </a:rPr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702016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119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Agency FB</vt:lpstr>
      <vt:lpstr>Arial</vt:lpstr>
      <vt:lpstr>Elephant</vt:lpstr>
      <vt:lpstr>Gill Sans MT</vt:lpstr>
      <vt:lpstr>Impact</vt:lpstr>
      <vt:lpstr>Kristen ITC</vt:lpstr>
      <vt:lpstr>Viner Hand ITC</vt:lpstr>
      <vt:lpstr>Distintivo</vt:lpstr>
      <vt:lpstr>Serviciosromano, srl</vt:lpstr>
      <vt:lpstr>SERVICIOS ROMANO, SRL</vt:lpstr>
      <vt:lpstr>misión</vt:lpstr>
      <vt:lpstr>valores</vt:lpstr>
      <vt:lpstr>DISEÑO INICIAL/ BOCETO</vt:lpstr>
      <vt:lpstr>Presentación de PowerPoint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romano, srl</dc:title>
  <dc:creator>Maico Joige</dc:creator>
  <cp:lastModifiedBy>JEANMELY ROJAS</cp:lastModifiedBy>
  <cp:revision>12</cp:revision>
  <dcterms:created xsi:type="dcterms:W3CDTF">2019-11-20T14:37:42Z</dcterms:created>
  <dcterms:modified xsi:type="dcterms:W3CDTF">2020-04-30T03:47:22Z</dcterms:modified>
</cp:coreProperties>
</file>