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B302-6569-4360-B7EB-EB9CFE188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312E-05A2-42A1-AE67-E2B9694E6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324F-23BB-43D8-AB22-2972B10F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634D-624B-43DF-80EC-8CF5949E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AF41-A08E-4440-B7FB-0FE89C79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2C13-F46C-4B02-A0A4-EBE0D844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455D4-03D0-4A66-BC22-D4C06CAD9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EC55-26F1-4ECB-9137-7E485CD7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39766-51F6-4399-92DC-57DF3540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83C3-88E4-4F5E-A664-D28A36BC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8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3CDB-A186-4042-B9F0-4A051D0F1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D16B-F5BA-44E5-9850-313E2B38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3BE3-95EB-4D74-8754-1DB4EBE6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7FD2-3D53-4077-8114-7F607818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6197-E62F-48EF-A304-524C3D44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A5B0-C0A3-485D-B221-564B4D07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C358-1239-49DE-B3BF-0BD34476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5312-3C8A-48F7-A8F2-C5F38DD7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99D1B-7DFA-4E90-90A4-C8BEA34B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808D4-C6A8-4162-A229-D5E922AC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B89C-14A8-4BF2-AEE5-BBFF1F73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D4E78-9332-4228-B153-B963FCD8D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A563-C439-41C5-A99F-A270C291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A85F7-83DB-4262-87F4-D21D1E5D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A6F7-A51D-48FE-A3ED-8CE9D983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877-D68A-4953-B201-A97BE910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7DCE-34D8-4747-A44E-542C3756D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64045-01B6-4379-995D-8F37A8A4C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3831-C011-48D5-AA0B-EE22CBCA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40758-DF05-4F40-843A-16D4EDBC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B14C4-654E-4873-910F-063D1499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40AA-9E2E-47E4-A565-FBDFB833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4583-33CB-4ACF-842C-2E335684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43E24-1590-4AE7-B78E-3551ED5A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67013-DD3C-4996-A929-A7E6BDC54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951CC-FCD0-4B70-95DB-F75A323EF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03FA6-C0A5-4E8D-9F8C-6BF6CFD5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C9EDE-A8E2-493F-BFC4-57B29B9D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D5CEA-30F3-4F56-9234-5AFF21A2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F17C-2A4A-46AE-8991-E346EEAC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1978E-EF41-4042-86D8-E2C9EAAE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2C75B-3F40-43B5-8543-61C2757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5177B-1B0F-47A4-8E38-58CAADC4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4043E-648E-46C9-A5D6-8AD14D66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9ADB7-1781-49F0-9BED-D69E1F64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B560A-33FF-44AD-BEC0-BE592382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4D11-1572-4535-8495-EBD607F1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1F0F-8D1F-4E4C-99F4-3B663476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1576E-CDF5-42A7-9471-C596FF82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48739-CB24-42B0-AB04-7887174F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5771-5780-4749-A02E-875AEC02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6438-C122-48F3-855C-0F8E888F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9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0BE7-02D1-4E7C-AB12-F8074C73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CA18A-C9BC-4DE5-807D-2583609A5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2AD01-3240-47B6-8E49-3E3336BB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369D-B285-46ED-8424-76E7FB78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897D-773E-43B5-AF86-918D7E36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D8E5-BEF2-4289-9A74-5BEFCEC9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66B87-37D7-4B97-B220-71A3DF56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A568-D30D-4677-92EC-D074643F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73DA-5CBD-4C0F-A869-18C4CE9CE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CC27B-E644-4776-82FE-21FBA1BF6A3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6640A-8273-4288-AF11-02D2A1706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D080-4EF0-48E2-858F-4F2BF5B3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0A7C-4DCC-4103-8304-5D08C093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6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19B966-C5F0-457B-B22F-DBCA015CBC36}"/>
              </a:ext>
            </a:extLst>
          </p:cNvPr>
          <p:cNvSpPr/>
          <p:nvPr/>
        </p:nvSpPr>
        <p:spPr>
          <a:xfrm>
            <a:off x="1753298" y="767593"/>
            <a:ext cx="7830773" cy="5465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53B75-B29A-4C8E-8019-96346D4DF226}"/>
              </a:ext>
            </a:extLst>
          </p:cNvPr>
          <p:cNvSpPr/>
          <p:nvPr/>
        </p:nvSpPr>
        <p:spPr>
          <a:xfrm>
            <a:off x="2607928" y="1321048"/>
            <a:ext cx="1795244" cy="17113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A7269-58BF-414F-B454-1B2F0750CE95}"/>
              </a:ext>
            </a:extLst>
          </p:cNvPr>
          <p:cNvSpPr/>
          <p:nvPr/>
        </p:nvSpPr>
        <p:spPr>
          <a:xfrm>
            <a:off x="5242565" y="1346431"/>
            <a:ext cx="1795244" cy="17113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223E8-8390-450F-9351-DEF4C0BA1DCE}"/>
              </a:ext>
            </a:extLst>
          </p:cNvPr>
          <p:cNvSpPr/>
          <p:nvPr/>
        </p:nvSpPr>
        <p:spPr>
          <a:xfrm>
            <a:off x="645109" y="767593"/>
            <a:ext cx="500543" cy="511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17CA5-A307-483C-9F6D-F114ED2BE8B4}"/>
              </a:ext>
            </a:extLst>
          </p:cNvPr>
          <p:cNvSpPr/>
          <p:nvPr/>
        </p:nvSpPr>
        <p:spPr>
          <a:xfrm>
            <a:off x="2607928" y="3528715"/>
            <a:ext cx="1795244" cy="17113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ADBCF-9992-4B73-ACF8-8F50CD3F5C1A}"/>
              </a:ext>
            </a:extLst>
          </p:cNvPr>
          <p:cNvSpPr/>
          <p:nvPr/>
        </p:nvSpPr>
        <p:spPr>
          <a:xfrm>
            <a:off x="5257799" y="4176559"/>
            <a:ext cx="1795244" cy="17113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07CF4-2789-45E1-A30C-C99566988E4F}"/>
              </a:ext>
            </a:extLst>
          </p:cNvPr>
          <p:cNvSpPr/>
          <p:nvPr/>
        </p:nvSpPr>
        <p:spPr>
          <a:xfrm>
            <a:off x="702433" y="830510"/>
            <a:ext cx="385894" cy="3858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404FC-2864-40CD-B7E0-7BCB0375EC4D}"/>
              </a:ext>
            </a:extLst>
          </p:cNvPr>
          <p:cNvSpPr/>
          <p:nvPr/>
        </p:nvSpPr>
        <p:spPr>
          <a:xfrm>
            <a:off x="645109" y="1753299"/>
            <a:ext cx="500543" cy="511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A9D41C-7296-4A22-99A9-2A172E076674}"/>
              </a:ext>
            </a:extLst>
          </p:cNvPr>
          <p:cNvSpPr/>
          <p:nvPr/>
        </p:nvSpPr>
        <p:spPr>
          <a:xfrm>
            <a:off x="702433" y="1816216"/>
            <a:ext cx="385894" cy="3858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5346C1-A026-4142-8F93-E91263B335B5}"/>
              </a:ext>
            </a:extLst>
          </p:cNvPr>
          <p:cNvSpPr/>
          <p:nvPr/>
        </p:nvSpPr>
        <p:spPr>
          <a:xfrm>
            <a:off x="645109" y="2755783"/>
            <a:ext cx="500543" cy="511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3F1AF0-10D7-4BAB-9B38-EF1524B0FDEE}"/>
              </a:ext>
            </a:extLst>
          </p:cNvPr>
          <p:cNvSpPr/>
          <p:nvPr/>
        </p:nvSpPr>
        <p:spPr>
          <a:xfrm>
            <a:off x="702433" y="2818700"/>
            <a:ext cx="385894" cy="3858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42BBE-C246-415C-A9E2-18D9108224C5}"/>
              </a:ext>
            </a:extLst>
          </p:cNvPr>
          <p:cNvSpPr/>
          <p:nvPr/>
        </p:nvSpPr>
        <p:spPr>
          <a:xfrm>
            <a:off x="604911" y="3961700"/>
            <a:ext cx="703277" cy="2181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010360-6D9A-43D9-BAD9-91DFB37D068D}"/>
              </a:ext>
            </a:extLst>
          </p:cNvPr>
          <p:cNvSpPr/>
          <p:nvPr/>
        </p:nvSpPr>
        <p:spPr>
          <a:xfrm>
            <a:off x="754515" y="3743586"/>
            <a:ext cx="159391" cy="2181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C389D-B565-481D-BE2B-15B0731A397E}"/>
              </a:ext>
            </a:extLst>
          </p:cNvPr>
          <p:cNvSpPr txBox="1"/>
          <p:nvPr/>
        </p:nvSpPr>
        <p:spPr>
          <a:xfrm>
            <a:off x="5607280" y="1878942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</a:t>
            </a:r>
          </a:p>
          <a:p>
            <a:pPr algn="ctr"/>
            <a:r>
              <a:rPr lang="en-US" dirty="0"/>
              <a:t>Machine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C8D3E-14CE-44A9-8375-497CA2945A53}"/>
              </a:ext>
            </a:extLst>
          </p:cNvPr>
          <p:cNvSpPr txBox="1"/>
          <p:nvPr/>
        </p:nvSpPr>
        <p:spPr>
          <a:xfrm>
            <a:off x="2933919" y="1688084"/>
            <a:ext cx="1143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Button/</a:t>
            </a:r>
          </a:p>
          <a:p>
            <a:pPr algn="ctr"/>
            <a:r>
              <a:rPr lang="en-US" dirty="0"/>
              <a:t>Switch</a:t>
            </a:r>
          </a:p>
          <a:p>
            <a:pPr algn="ctr"/>
            <a:r>
              <a:rPr lang="en-US" dirty="0"/>
              <a:t>Debounce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81362B-397F-487E-8F30-3549FDB505AD}"/>
              </a:ext>
            </a:extLst>
          </p:cNvPr>
          <p:cNvSpPr txBox="1"/>
          <p:nvPr/>
        </p:nvSpPr>
        <p:spPr>
          <a:xfrm>
            <a:off x="2916742" y="4060080"/>
            <a:ext cx="114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1Hz </a:t>
            </a:r>
          </a:p>
          <a:p>
            <a:pPr algn="ctr"/>
            <a:r>
              <a:rPr lang="en-US" dirty="0"/>
              <a:t>Generator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2C97A-BD0E-45CD-9731-F78F9363793B}"/>
              </a:ext>
            </a:extLst>
          </p:cNvPr>
          <p:cNvSpPr/>
          <p:nvPr/>
        </p:nvSpPr>
        <p:spPr>
          <a:xfrm>
            <a:off x="652732" y="4901267"/>
            <a:ext cx="607636" cy="5662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1545525-876F-4692-A665-92C612D72A18}"/>
              </a:ext>
            </a:extLst>
          </p:cNvPr>
          <p:cNvCxnSpPr/>
          <p:nvPr/>
        </p:nvCxnSpPr>
        <p:spPr>
          <a:xfrm flipV="1">
            <a:off x="718651" y="5044069"/>
            <a:ext cx="500543" cy="28942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828F87-F7E8-4D0E-8136-3407BB60B6A1}"/>
              </a:ext>
            </a:extLst>
          </p:cNvPr>
          <p:cNvSpPr txBox="1"/>
          <p:nvPr/>
        </p:nvSpPr>
        <p:spPr>
          <a:xfrm>
            <a:off x="429639" y="556168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100MHz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94DD-B582-446D-97E6-A997528EE169}"/>
              </a:ext>
            </a:extLst>
          </p:cNvPr>
          <p:cNvSpPr txBox="1"/>
          <p:nvPr/>
        </p:nvSpPr>
        <p:spPr>
          <a:xfrm>
            <a:off x="621197" y="4166673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1CEF2F-1A16-4D7F-8E65-F3C8848078B0}"/>
              </a:ext>
            </a:extLst>
          </p:cNvPr>
          <p:cNvSpPr txBox="1"/>
          <p:nvPr/>
        </p:nvSpPr>
        <p:spPr>
          <a:xfrm>
            <a:off x="583980" y="2272860"/>
            <a:ext cx="64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232D53-2EE4-4F4B-A776-4B5ABABBC062}"/>
              </a:ext>
            </a:extLst>
          </p:cNvPr>
          <p:cNvSpPr txBox="1"/>
          <p:nvPr/>
        </p:nvSpPr>
        <p:spPr>
          <a:xfrm>
            <a:off x="590676" y="3240289"/>
            <a:ext cx="596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Refill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12F8D0-0588-4947-B4B7-4C76EB5F3DA0}"/>
              </a:ext>
            </a:extLst>
          </p:cNvPr>
          <p:cNvSpPr txBox="1"/>
          <p:nvPr/>
        </p:nvSpPr>
        <p:spPr>
          <a:xfrm>
            <a:off x="575927" y="1254455"/>
            <a:ext cx="646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69A893-9A70-4EE7-906D-F8010A100FD4}"/>
              </a:ext>
            </a:extLst>
          </p:cNvPr>
          <p:cNvSpPr txBox="1"/>
          <p:nvPr/>
        </p:nvSpPr>
        <p:spPr>
          <a:xfrm>
            <a:off x="5607280" y="4687158"/>
            <a:ext cx="11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7-segment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ED9EF7-2329-47C0-B67B-6DEDE63B33B2}"/>
              </a:ext>
            </a:extLst>
          </p:cNvPr>
          <p:cNvSpPr/>
          <p:nvPr/>
        </p:nvSpPr>
        <p:spPr>
          <a:xfrm>
            <a:off x="7612455" y="3011646"/>
            <a:ext cx="1268836" cy="11953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69FAE-1B0B-481C-8F4A-75C07940AF17}"/>
              </a:ext>
            </a:extLst>
          </p:cNvPr>
          <p:cNvSpPr txBox="1"/>
          <p:nvPr/>
        </p:nvSpPr>
        <p:spPr>
          <a:xfrm>
            <a:off x="7922104" y="34290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8846BF-928B-4218-8CAC-187100110087}"/>
              </a:ext>
            </a:extLst>
          </p:cNvPr>
          <p:cNvCxnSpPr>
            <a:stCxn id="6" idx="3"/>
          </p:cNvCxnSpPr>
          <p:nvPr/>
        </p:nvCxnSpPr>
        <p:spPr>
          <a:xfrm>
            <a:off x="1145652" y="1023457"/>
            <a:ext cx="1462276" cy="569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D2B356-33E3-44B1-8FCD-111E2F25C325}"/>
              </a:ext>
            </a:extLst>
          </p:cNvPr>
          <p:cNvCxnSpPr>
            <a:stCxn id="10" idx="3"/>
          </p:cNvCxnSpPr>
          <p:nvPr/>
        </p:nvCxnSpPr>
        <p:spPr>
          <a:xfrm flipV="1">
            <a:off x="1145652" y="2000774"/>
            <a:ext cx="1462276" cy="83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E8E955-5A99-490D-BD6C-23C5DC963041}"/>
              </a:ext>
            </a:extLst>
          </p:cNvPr>
          <p:cNvCxnSpPr>
            <a:stCxn id="12" idx="3"/>
          </p:cNvCxnSpPr>
          <p:nvPr/>
        </p:nvCxnSpPr>
        <p:spPr>
          <a:xfrm flipV="1">
            <a:off x="1145652" y="2518836"/>
            <a:ext cx="1462276" cy="4928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E9870C-2484-41FE-80A0-AFCC943452CE}"/>
              </a:ext>
            </a:extLst>
          </p:cNvPr>
          <p:cNvCxnSpPr/>
          <p:nvPr/>
        </p:nvCxnSpPr>
        <p:spPr>
          <a:xfrm flipV="1">
            <a:off x="1325461" y="2875111"/>
            <a:ext cx="1282467" cy="10800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C0468B-A2A0-42CF-A8B6-FCD0E95A77AA}"/>
              </a:ext>
            </a:extLst>
          </p:cNvPr>
          <p:cNvCxnSpPr/>
          <p:nvPr/>
        </p:nvCxnSpPr>
        <p:spPr>
          <a:xfrm>
            <a:off x="4403172" y="1688084"/>
            <a:ext cx="83939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5F3604-F951-49A4-B255-93AF3C857E15}"/>
              </a:ext>
            </a:extLst>
          </p:cNvPr>
          <p:cNvCxnSpPr/>
          <p:nvPr/>
        </p:nvCxnSpPr>
        <p:spPr>
          <a:xfrm>
            <a:off x="4403172" y="2000774"/>
            <a:ext cx="83939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CE33B6-C732-4DB8-AAB1-7F69FD71E0CB}"/>
              </a:ext>
            </a:extLst>
          </p:cNvPr>
          <p:cNvCxnSpPr/>
          <p:nvPr/>
        </p:nvCxnSpPr>
        <p:spPr>
          <a:xfrm>
            <a:off x="4403172" y="2442137"/>
            <a:ext cx="83939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1AEA00-40F1-4B0E-8B10-29B3AE170FAC}"/>
              </a:ext>
            </a:extLst>
          </p:cNvPr>
          <p:cNvCxnSpPr/>
          <p:nvPr/>
        </p:nvCxnSpPr>
        <p:spPr>
          <a:xfrm>
            <a:off x="4403172" y="2818700"/>
            <a:ext cx="83939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56012B-D2D6-442C-B13B-6EA15E7459E7}"/>
              </a:ext>
            </a:extLst>
          </p:cNvPr>
          <p:cNvCxnSpPr>
            <a:cxnSpLocks/>
          </p:cNvCxnSpPr>
          <p:nvPr/>
        </p:nvCxnSpPr>
        <p:spPr>
          <a:xfrm flipV="1">
            <a:off x="1260368" y="5018710"/>
            <a:ext cx="1347560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8CC6B4-645C-4E6C-A6CA-68509F1B351E}"/>
              </a:ext>
            </a:extLst>
          </p:cNvPr>
          <p:cNvCxnSpPr>
            <a:cxnSpLocks/>
          </p:cNvCxnSpPr>
          <p:nvPr/>
        </p:nvCxnSpPr>
        <p:spPr>
          <a:xfrm flipV="1">
            <a:off x="4403172" y="3065620"/>
            <a:ext cx="854627" cy="4630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8E84A9-7979-4098-B9D5-B065D4DA5313}"/>
              </a:ext>
            </a:extLst>
          </p:cNvPr>
          <p:cNvCxnSpPr/>
          <p:nvPr/>
        </p:nvCxnSpPr>
        <p:spPr>
          <a:xfrm>
            <a:off x="1260368" y="5458183"/>
            <a:ext cx="398219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D7C532-325A-4CD9-9409-971DCDE987C1}"/>
              </a:ext>
            </a:extLst>
          </p:cNvPr>
          <p:cNvCxnSpPr/>
          <p:nvPr/>
        </p:nvCxnSpPr>
        <p:spPr>
          <a:xfrm>
            <a:off x="5668684" y="3065620"/>
            <a:ext cx="0" cy="1101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65CF67-F176-4C91-B813-65297687F74B}"/>
              </a:ext>
            </a:extLst>
          </p:cNvPr>
          <p:cNvCxnSpPr/>
          <p:nvPr/>
        </p:nvCxnSpPr>
        <p:spPr>
          <a:xfrm>
            <a:off x="6476301" y="3065620"/>
            <a:ext cx="0" cy="1101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CF9432-806D-422A-A419-BDC21EC8099E}"/>
              </a:ext>
            </a:extLst>
          </p:cNvPr>
          <p:cNvCxnSpPr/>
          <p:nvPr/>
        </p:nvCxnSpPr>
        <p:spPr>
          <a:xfrm>
            <a:off x="4403172" y="3852643"/>
            <a:ext cx="320928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BEEE34-1019-4C25-86DC-3537CA93478C}"/>
              </a:ext>
            </a:extLst>
          </p:cNvPr>
          <p:cNvCxnSpPr/>
          <p:nvPr/>
        </p:nvCxnSpPr>
        <p:spPr>
          <a:xfrm>
            <a:off x="7053043" y="3011646"/>
            <a:ext cx="559412" cy="1929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2756EE9-E039-49DB-ADFC-2480509ED7DC}"/>
              </a:ext>
            </a:extLst>
          </p:cNvPr>
          <p:cNvSpPr/>
          <p:nvPr/>
        </p:nvSpPr>
        <p:spPr>
          <a:xfrm>
            <a:off x="10130755" y="1685575"/>
            <a:ext cx="1485758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3D35B9-ACDB-4A8F-9CFC-303CF5AE63F6}"/>
              </a:ext>
            </a:extLst>
          </p:cNvPr>
          <p:cNvSpPr txBox="1"/>
          <p:nvPr/>
        </p:nvSpPr>
        <p:spPr>
          <a:xfrm>
            <a:off x="10327651" y="1853559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LED[15:6]</a:t>
            </a:r>
          </a:p>
          <a:p>
            <a:r>
              <a:rPr lang="en-US" dirty="0"/>
              <a:t>LED[4:0]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45052F-EA42-42FC-8E3A-E5606FA0F531}"/>
              </a:ext>
            </a:extLst>
          </p:cNvPr>
          <p:cNvCxnSpPr/>
          <p:nvPr/>
        </p:nvCxnSpPr>
        <p:spPr>
          <a:xfrm flipV="1">
            <a:off x="7037809" y="2000774"/>
            <a:ext cx="3092946" cy="83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ADC1980-A675-4BB6-A212-7E26F1827A44}"/>
              </a:ext>
            </a:extLst>
          </p:cNvPr>
          <p:cNvSpPr/>
          <p:nvPr/>
        </p:nvSpPr>
        <p:spPr>
          <a:xfrm>
            <a:off x="10144183" y="3347207"/>
            <a:ext cx="1485758" cy="614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B603DF-0B08-4066-93C5-D31A0B6C66B3}"/>
              </a:ext>
            </a:extLst>
          </p:cNvPr>
          <p:cNvSpPr txBox="1"/>
          <p:nvPr/>
        </p:nvSpPr>
        <p:spPr>
          <a:xfrm>
            <a:off x="10489356" y="346978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LED[5]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6B25D2-BF39-45A6-9FE6-8CA3E0C28E16}"/>
              </a:ext>
            </a:extLst>
          </p:cNvPr>
          <p:cNvCxnSpPr>
            <a:stCxn id="29" idx="3"/>
            <a:endCxn id="66" idx="1"/>
          </p:cNvCxnSpPr>
          <p:nvPr/>
        </p:nvCxnSpPr>
        <p:spPr>
          <a:xfrm>
            <a:off x="8881291" y="3609341"/>
            <a:ext cx="1262892" cy="45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073C9CB-A92F-4A90-9FCA-E82EDCEAEBBC}"/>
              </a:ext>
            </a:extLst>
          </p:cNvPr>
          <p:cNvSpPr/>
          <p:nvPr/>
        </p:nvSpPr>
        <p:spPr>
          <a:xfrm>
            <a:off x="10130755" y="4797433"/>
            <a:ext cx="1485758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E328E-0172-45E6-9244-6CF70FC63578}"/>
              </a:ext>
            </a:extLst>
          </p:cNvPr>
          <p:cNvSpPr txBox="1"/>
          <p:nvPr/>
        </p:nvSpPr>
        <p:spPr>
          <a:xfrm>
            <a:off x="10301959" y="4920432"/>
            <a:ext cx="119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7-Segment</a:t>
            </a:r>
          </a:p>
          <a:p>
            <a:pPr algn="ctr"/>
            <a:r>
              <a:rPr lang="en-US" dirty="0"/>
              <a:t>Display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17C5ED-520C-4EDD-8945-0269DD6DFB56}"/>
              </a:ext>
            </a:extLst>
          </p:cNvPr>
          <p:cNvCxnSpPr>
            <a:endCxn id="70" idx="1"/>
          </p:cNvCxnSpPr>
          <p:nvPr/>
        </p:nvCxnSpPr>
        <p:spPr>
          <a:xfrm>
            <a:off x="7037809" y="5240069"/>
            <a:ext cx="3092946" cy="145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1CCE63-FA86-459A-A1FC-7044310A8564}"/>
              </a:ext>
            </a:extLst>
          </p:cNvPr>
          <p:cNvCxnSpPr>
            <a:cxnSpLocks/>
          </p:cNvCxnSpPr>
          <p:nvPr/>
        </p:nvCxnSpPr>
        <p:spPr>
          <a:xfrm>
            <a:off x="7053043" y="2465218"/>
            <a:ext cx="978191" cy="5464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5E5FDFA-9F12-406D-8F75-08416398E3A7}"/>
              </a:ext>
            </a:extLst>
          </p:cNvPr>
          <p:cNvSpPr/>
          <p:nvPr/>
        </p:nvSpPr>
        <p:spPr>
          <a:xfrm>
            <a:off x="440422" y="186655"/>
            <a:ext cx="10591101" cy="6484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B2CBBEC-9356-44FB-B289-3EE5A3A81DAF}"/>
              </a:ext>
            </a:extLst>
          </p:cNvPr>
          <p:cNvSpPr/>
          <p:nvPr/>
        </p:nvSpPr>
        <p:spPr>
          <a:xfrm>
            <a:off x="4908959" y="590024"/>
            <a:ext cx="1661020" cy="157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8348F-9ADC-4961-80CD-1C458390F5F6}"/>
              </a:ext>
            </a:extLst>
          </p:cNvPr>
          <p:cNvSpPr txBox="1"/>
          <p:nvPr/>
        </p:nvSpPr>
        <p:spPr>
          <a:xfrm>
            <a:off x="5441951" y="11939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F9475A-A34A-4DDC-898F-E29764B57D0C}"/>
              </a:ext>
            </a:extLst>
          </p:cNvPr>
          <p:cNvSpPr/>
          <p:nvPr/>
        </p:nvSpPr>
        <p:spPr>
          <a:xfrm>
            <a:off x="8988806" y="2167155"/>
            <a:ext cx="1661020" cy="157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23389-B7BF-4036-870D-954227AB88C5}"/>
              </a:ext>
            </a:extLst>
          </p:cNvPr>
          <p:cNvSpPr txBox="1"/>
          <p:nvPr/>
        </p:nvSpPr>
        <p:spPr>
          <a:xfrm>
            <a:off x="9421130" y="2796220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96BD7F-4404-410B-9E9B-6F33FDE0FAA5}"/>
              </a:ext>
            </a:extLst>
          </p:cNvPr>
          <p:cNvSpPr/>
          <p:nvPr/>
        </p:nvSpPr>
        <p:spPr>
          <a:xfrm>
            <a:off x="6946085" y="4818076"/>
            <a:ext cx="1661020" cy="157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7D2B7-2D1A-4990-BCFA-8AB36B7719BF}"/>
              </a:ext>
            </a:extLst>
          </p:cNvPr>
          <p:cNvSpPr txBox="1"/>
          <p:nvPr/>
        </p:nvSpPr>
        <p:spPr>
          <a:xfrm>
            <a:off x="7286131" y="5304529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MAKING</a:t>
            </a:r>
          </a:p>
          <a:p>
            <a:pPr algn="ctr"/>
            <a:r>
              <a:rPr lang="en-US" dirty="0"/>
              <a:t>COFFEE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172AE5-C537-4E84-8276-E4A715E1317F}"/>
              </a:ext>
            </a:extLst>
          </p:cNvPr>
          <p:cNvSpPr/>
          <p:nvPr/>
        </p:nvSpPr>
        <p:spPr>
          <a:xfrm>
            <a:off x="3045204" y="4812483"/>
            <a:ext cx="1661020" cy="157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11D6F-83E3-472A-A194-E397CC03A84C}"/>
              </a:ext>
            </a:extLst>
          </p:cNvPr>
          <p:cNvSpPr txBox="1"/>
          <p:nvPr/>
        </p:nvSpPr>
        <p:spPr>
          <a:xfrm>
            <a:off x="3473199" y="543743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FINISH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60F657-102E-406F-BA66-FE6F0C393838}"/>
              </a:ext>
            </a:extLst>
          </p:cNvPr>
          <p:cNvSpPr/>
          <p:nvPr/>
        </p:nvSpPr>
        <p:spPr>
          <a:xfrm>
            <a:off x="829112" y="2167155"/>
            <a:ext cx="1661020" cy="15771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E55BAE-B887-4BC6-BAD1-FE0B379F6DE7}"/>
              </a:ext>
            </a:extLst>
          </p:cNvPr>
          <p:cNvSpPr txBox="1"/>
          <p:nvPr/>
        </p:nvSpPr>
        <p:spPr>
          <a:xfrm>
            <a:off x="1274656" y="2653608"/>
            <a:ext cx="84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NEED</a:t>
            </a:r>
          </a:p>
          <a:p>
            <a:pPr algn="ctr"/>
            <a:r>
              <a:rPr lang="en-US" dirty="0"/>
              <a:t>WATER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AFE3E9-2AE9-4652-92D5-182267D7CBFF}"/>
              </a:ext>
            </a:extLst>
          </p:cNvPr>
          <p:cNvCxnSpPr/>
          <p:nvPr/>
        </p:nvCxnSpPr>
        <p:spPr>
          <a:xfrm>
            <a:off x="6493079" y="1786855"/>
            <a:ext cx="2495727" cy="9479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56919-3ECD-4244-A4B6-5733C455B59D}"/>
              </a:ext>
            </a:extLst>
          </p:cNvPr>
          <p:cNvCxnSpPr/>
          <p:nvPr/>
        </p:nvCxnSpPr>
        <p:spPr>
          <a:xfrm flipH="1">
            <a:off x="8273902" y="3598877"/>
            <a:ext cx="1147228" cy="13422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DFB80B-A94E-4BF3-A542-F7CA631F8106}"/>
              </a:ext>
            </a:extLst>
          </p:cNvPr>
          <p:cNvCxnSpPr/>
          <p:nvPr/>
        </p:nvCxnSpPr>
        <p:spPr>
          <a:xfrm>
            <a:off x="4278228" y="679508"/>
            <a:ext cx="707631" cy="327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D9291B-025A-49A1-B967-9334EA1FBE55}"/>
              </a:ext>
            </a:extLst>
          </p:cNvPr>
          <p:cNvCxnSpPr>
            <a:stCxn id="7" idx="2"/>
            <a:endCxn id="9" idx="6"/>
          </p:cNvCxnSpPr>
          <p:nvPr/>
        </p:nvCxnSpPr>
        <p:spPr>
          <a:xfrm flipH="1" flipV="1">
            <a:off x="4706224" y="5601049"/>
            <a:ext cx="2239861" cy="55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311775-C0DD-439F-823F-537F5C64D96D}"/>
              </a:ext>
            </a:extLst>
          </p:cNvPr>
          <p:cNvCxnSpPr>
            <a:cxnSpLocks/>
          </p:cNvCxnSpPr>
          <p:nvPr/>
        </p:nvCxnSpPr>
        <p:spPr>
          <a:xfrm flipV="1">
            <a:off x="4278228" y="2116794"/>
            <a:ext cx="1142900" cy="28243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D8FBDC-C5DF-47F5-87EC-EEC334BE2E97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118541" y="3657600"/>
            <a:ext cx="1169914" cy="138584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473747-56D8-460D-99BD-F1B39D71E978}"/>
              </a:ext>
            </a:extLst>
          </p:cNvPr>
          <p:cNvCxnSpPr/>
          <p:nvPr/>
        </p:nvCxnSpPr>
        <p:spPr>
          <a:xfrm flipV="1">
            <a:off x="2424418" y="1627464"/>
            <a:ext cx="2484541" cy="9311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83CD23-F119-4917-B102-EBCE7C4B4BC6}"/>
              </a:ext>
            </a:extLst>
          </p:cNvPr>
          <p:cNvSpPr txBox="1"/>
          <p:nvPr/>
        </p:nvSpPr>
        <p:spPr>
          <a:xfrm>
            <a:off x="3576241" y="405358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21AF63-F37C-4951-9736-C63CB94B5264}"/>
              </a:ext>
            </a:extLst>
          </p:cNvPr>
          <p:cNvSpPr txBox="1"/>
          <p:nvPr/>
        </p:nvSpPr>
        <p:spPr>
          <a:xfrm rot="1261274">
            <a:off x="7154286" y="1569006"/>
            <a:ext cx="1371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Load(sw from </a:t>
            </a:r>
          </a:p>
          <a:p>
            <a:pPr algn="ctr"/>
            <a:r>
              <a:rPr lang="en-US" sz="1600" dirty="0"/>
              <a:t>high to low)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9DC962-BE34-4BBE-A1BD-CDDC232EA913}"/>
              </a:ext>
            </a:extLst>
          </p:cNvPr>
          <p:cNvSpPr txBox="1"/>
          <p:nvPr/>
        </p:nvSpPr>
        <p:spPr>
          <a:xfrm rot="18612030">
            <a:off x="8036820" y="3922253"/>
            <a:ext cx="1140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Make(btnL)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6F2098-0601-407A-BBC3-FEA8D6DF46A9}"/>
              </a:ext>
            </a:extLst>
          </p:cNvPr>
          <p:cNvSpPr txBox="1"/>
          <p:nvPr/>
        </p:nvSpPr>
        <p:spPr>
          <a:xfrm>
            <a:off x="5156451" y="5164387"/>
            <a:ext cx="1339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counter == 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C3CD28-923E-400A-A647-36A67C2C0D07}"/>
              </a:ext>
            </a:extLst>
          </p:cNvPr>
          <p:cNvSpPr txBox="1"/>
          <p:nvPr/>
        </p:nvSpPr>
        <p:spPr>
          <a:xfrm rot="17486162">
            <a:off x="3838354" y="3282975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 count &gt;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3A2656-A0AE-4A43-B485-8530310DEED3}"/>
              </a:ext>
            </a:extLst>
          </p:cNvPr>
          <p:cNvSpPr txBox="1"/>
          <p:nvPr/>
        </p:nvSpPr>
        <p:spPr>
          <a:xfrm rot="2989879">
            <a:off x="2158057" y="4017331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 count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A3906A-DD2B-42C9-A7E3-7897A8778036}"/>
              </a:ext>
            </a:extLst>
          </p:cNvPr>
          <p:cNvSpPr txBox="1"/>
          <p:nvPr/>
        </p:nvSpPr>
        <p:spPr>
          <a:xfrm rot="20374777">
            <a:off x="2936078" y="1757177"/>
            <a:ext cx="938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Fill(btnR)</a:t>
            </a:r>
          </a:p>
        </p:txBody>
      </p:sp>
    </p:spTree>
    <p:extLst>
      <p:ext uri="{BB962C8B-B14F-4D97-AF65-F5344CB8AC3E}">
        <p14:creationId xmlns:p14="http://schemas.microsoft.com/office/powerpoint/2010/main" val="265916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Marion</dc:creator>
  <cp:lastModifiedBy>David Marion</cp:lastModifiedBy>
  <cp:revision>17</cp:revision>
  <dcterms:created xsi:type="dcterms:W3CDTF">2022-02-04T22:57:32Z</dcterms:created>
  <dcterms:modified xsi:type="dcterms:W3CDTF">2022-02-04T23:59:52Z</dcterms:modified>
</cp:coreProperties>
</file>