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86" r:id="rId5"/>
    <p:sldId id="387" r:id="rId6"/>
    <p:sldId id="388" r:id="rId7"/>
    <p:sldId id="389" r:id="rId8"/>
    <p:sldId id="27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76782" autoAdjust="0"/>
  </p:normalViewPr>
  <p:slideViewPr>
    <p:cSldViewPr snapToGrid="0">
      <p:cViewPr varScale="1">
        <p:scale>
          <a:sx n="67" d="100"/>
          <a:sy n="67" d="100"/>
        </p:scale>
        <p:origin x="60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第五部分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ASP.NET Core</a:t>
            </a:r>
            <a:r>
              <a:rPr lang="zh-CN" altLang="en-US" sz="6600" cap="none" dirty="0"/>
              <a:t>高级</a:t>
            </a:r>
            <a:r>
              <a:rPr lang="en-US" altLang="zh-CN" sz="6600" cap="none" dirty="0"/>
              <a:t>-15</a:t>
            </a:r>
            <a:br>
              <a:rPr lang="en-US" altLang="zh-CN" sz="6600" cap="none" dirty="0"/>
            </a:br>
            <a:r>
              <a:rPr lang="fr-FR" altLang="zh-CN" sz="6000" cap="none" dirty="0"/>
              <a:t>SignalR</a:t>
            </a:r>
            <a:r>
              <a:rPr lang="zh-CN" altLang="fr-FR" sz="6000" cap="none" dirty="0"/>
              <a:t>基本使用</a:t>
            </a:r>
            <a:endParaRPr lang="zh-CN" altLang="en-US" sz="6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66676"/>
            <a:ext cx="11939588" cy="67627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600" cap="none" dirty="0"/>
              <a:t>基本</a:t>
            </a:r>
            <a:r>
              <a:rPr lang="en-US" altLang="zh-CN" sz="3600" cap="none" dirty="0"/>
              <a:t>SignalR</a:t>
            </a:r>
            <a:r>
              <a:rPr lang="zh-CN" altLang="en-US" sz="3600" cap="none" dirty="0"/>
              <a:t>项目</a:t>
            </a:r>
            <a:r>
              <a:rPr lang="en-US" altLang="zh-CN" sz="3600" cap="none" dirty="0"/>
              <a:t>1</a:t>
            </a:r>
            <a:endParaRPr lang="en-US" altLang="zh-CN" sz="3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0" y="742950"/>
            <a:ext cx="11939588" cy="60483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需要分别编写服务器端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Hub</a:t>
            </a:r>
            <a:r>
              <a:rPr lang="zh-CN" altLang="en-US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和前端代码。</a:t>
            </a:r>
            <a:endParaRPr lang="en-US" altLang="zh-CN" sz="2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、创建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Web API</a:t>
            </a:r>
            <a:r>
              <a:rPr lang="zh-CN" altLang="en-US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项目，创建一个继承自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Hub</a:t>
            </a:r>
            <a:r>
              <a:rPr lang="zh-CN" altLang="en-US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类</a:t>
            </a:r>
            <a:endParaRPr lang="en-US" altLang="zh-CN" sz="2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public class </a:t>
            </a:r>
            <a:r>
              <a:rPr lang="en-US" altLang="zh-CN" sz="2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ChatRoomHub:Hub</a:t>
            </a:r>
            <a:endParaRPr lang="en-US" altLang="zh-CN" sz="2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zh-CN" sz="2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public Task </a:t>
            </a:r>
            <a:r>
              <a:rPr lang="en-US" altLang="zh-CN" sz="2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SendPublicMessage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(string message)</a:t>
            </a:r>
            <a:endParaRPr lang="en-US" altLang="zh-CN" sz="2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{</a:t>
            </a:r>
            <a:endParaRPr lang="en-US" altLang="zh-CN" sz="2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	string </a:t>
            </a:r>
            <a:r>
              <a:rPr lang="en-US" altLang="zh-CN" sz="2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connId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this.Context.ConnectionId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2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	string msg = $"{</a:t>
            </a:r>
            <a:r>
              <a:rPr lang="en-US" altLang="zh-CN" sz="2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connId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} {</a:t>
            </a:r>
            <a:r>
              <a:rPr lang="en-US" altLang="zh-CN" sz="2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DateTime.Now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}:{message}";</a:t>
            </a:r>
            <a:endParaRPr lang="en-US" altLang="zh-CN" sz="2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	return </a:t>
            </a:r>
            <a:r>
              <a:rPr lang="en-US" altLang="zh-CN" sz="2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Clients.All.SendAsync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en-US" altLang="zh-CN" sz="2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ReceivePublicMessage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", msg);</a:t>
            </a:r>
            <a:endParaRPr lang="en-US" altLang="zh-CN" sz="2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}</a:t>
            </a:r>
            <a:endParaRPr lang="en-US" altLang="zh-CN" sz="2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builder.Services.AddSignalR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()</a:t>
            </a:r>
            <a:endParaRPr lang="en-US" altLang="zh-CN" sz="2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app.MapControllers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之前调</a:t>
            </a:r>
            <a:r>
              <a:rPr lang="en-US" altLang="zh-CN" sz="2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app.MapHub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2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ChatRoomHub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&gt;(“/Hubs/</a:t>
            </a:r>
            <a:r>
              <a:rPr lang="en-US" altLang="zh-CN" sz="2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ChatRoomHub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”)</a:t>
            </a:r>
            <a:r>
              <a:rPr lang="zh-CN" altLang="en-US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。默认还要启用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CORS</a:t>
            </a:r>
            <a:r>
              <a:rPr lang="zh-CN" altLang="en-US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66676"/>
            <a:ext cx="11939588" cy="67627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600" cap="none" dirty="0"/>
              <a:t>基本</a:t>
            </a:r>
            <a:r>
              <a:rPr lang="en-US" altLang="zh-CN" sz="3600" cap="none" dirty="0"/>
              <a:t>SignalR</a:t>
            </a:r>
            <a:r>
              <a:rPr lang="zh-CN" altLang="en-US" sz="3600" cap="none" dirty="0"/>
              <a:t>项目</a:t>
            </a:r>
            <a:r>
              <a:rPr lang="en-US" altLang="zh-CN" sz="3600" cap="none" dirty="0"/>
              <a:t>2</a:t>
            </a:r>
            <a:endParaRPr lang="en-US" altLang="zh-CN" sz="3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0" y="742950"/>
            <a:ext cx="11939588" cy="60483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builder.Services.AddSignalR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();</a:t>
            </a:r>
            <a:endParaRPr lang="en-US" altLang="zh-CN" sz="2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string[] </a:t>
            </a:r>
            <a:r>
              <a:rPr lang="en-US" altLang="zh-CN" sz="2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urls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= new[] { "http://localhost:3000" };</a:t>
            </a:r>
            <a:endParaRPr lang="en-US" altLang="zh-CN" sz="2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builder.Services.AddCors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(options =&gt;</a:t>
            </a:r>
            <a:endParaRPr lang="en-US" altLang="zh-CN" sz="2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options.AddDefaultPolicy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(builder =&gt; </a:t>
            </a:r>
            <a:r>
              <a:rPr lang="en-US" altLang="zh-CN" sz="2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builder.WithOrigins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urls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	.</a:t>
            </a:r>
            <a:r>
              <a:rPr lang="en-US" altLang="zh-CN" sz="2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AllowAnyMethod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().</a:t>
            </a:r>
            <a:r>
              <a:rPr lang="en-US" altLang="zh-CN" sz="2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AllowAnyHeader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().</a:t>
            </a:r>
            <a:r>
              <a:rPr lang="en-US" altLang="zh-CN" sz="2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AllowCredentials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())</a:t>
            </a:r>
            <a:endParaRPr lang="en-US" altLang="zh-CN" sz="2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);</a:t>
            </a:r>
            <a:endParaRPr lang="en-US" altLang="zh-CN" sz="2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var app = </a:t>
            </a:r>
            <a:r>
              <a:rPr lang="en-US" altLang="zh-CN" sz="2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builder.Build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();</a:t>
            </a:r>
            <a:endParaRPr lang="en-US" altLang="zh-CN" sz="2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这里省略其他</a:t>
            </a:r>
            <a:r>
              <a:rPr lang="en-US" altLang="zh-CN" sz="2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UseXXX</a:t>
            </a:r>
            <a:r>
              <a:rPr lang="zh-CN" altLang="en-US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代码</a:t>
            </a:r>
            <a:endParaRPr lang="zh-CN" altLang="en-US" sz="2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app.UseCors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();</a:t>
            </a:r>
            <a:endParaRPr lang="en-US" altLang="zh-CN" sz="2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app.UseHttpsRedirection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();</a:t>
            </a:r>
            <a:endParaRPr lang="en-US" altLang="zh-CN" sz="2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app.UseAuthorization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();</a:t>
            </a:r>
            <a:endParaRPr lang="en-US" altLang="zh-CN" sz="2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app.MapHub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2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ChatRoomHub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&gt;("/Hubs/</a:t>
            </a:r>
            <a:r>
              <a:rPr lang="en-US" altLang="zh-CN" sz="2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ChatRoomHub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");</a:t>
            </a:r>
            <a:endParaRPr lang="en-US" altLang="zh-CN" sz="2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app.MapControllers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();</a:t>
            </a:r>
            <a:endParaRPr lang="en-US" altLang="zh-CN" sz="2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66676"/>
            <a:ext cx="11939588" cy="67627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600" cap="none" dirty="0"/>
              <a:t>基本</a:t>
            </a:r>
            <a:r>
              <a:rPr lang="en-US" altLang="zh-CN" sz="3600" cap="none" dirty="0"/>
              <a:t>SignalR</a:t>
            </a:r>
            <a:r>
              <a:rPr lang="zh-CN" altLang="en-US" sz="3600" cap="none" dirty="0"/>
              <a:t>项目</a:t>
            </a:r>
            <a:r>
              <a:rPr lang="en-US" altLang="zh-CN" sz="3600" cap="none" dirty="0"/>
              <a:t>3</a:t>
            </a:r>
            <a:endParaRPr lang="en-US" altLang="zh-CN" sz="3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0" y="742950"/>
            <a:ext cx="11939588" cy="60483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、编写前端项目。安装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SignalR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JavaScript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客户端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SDK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npm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install @microsoft/signalr</a:t>
            </a:r>
            <a:endParaRPr lang="en-US" altLang="zh-CN" sz="36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&lt;template&gt;</a:t>
            </a:r>
            <a:endParaRPr lang="en-US" altLang="zh-CN" sz="36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&lt;input type="text"  v-model="</a:t>
            </a: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state.userMessage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" </a:t>
            </a: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v-on:keypress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="</a:t>
            </a: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txtMsgOnkeypress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"/&gt;</a:t>
            </a:r>
            <a:endParaRPr lang="en-US" altLang="zh-CN" sz="36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&lt;div&gt;&lt;ul&gt;</a:t>
            </a:r>
            <a:endParaRPr lang="en-US" altLang="zh-CN" sz="36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    &lt;li v-for="(</a:t>
            </a: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msg,index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) in </a:t>
            </a: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state.messages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" :key="index"&gt;{{msg}}&lt;/li&gt;</a:t>
            </a:r>
            <a:endParaRPr lang="en-US" altLang="zh-CN" sz="36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&lt;/ul&gt;&lt;/div&gt;</a:t>
            </a:r>
            <a:endParaRPr lang="en-US" altLang="zh-CN" sz="36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&lt;/template&gt;</a:t>
            </a:r>
            <a:endParaRPr lang="en-US" altLang="zh-CN" sz="36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66676"/>
            <a:ext cx="11939588" cy="67627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600" cap="none" dirty="0"/>
              <a:t>基本</a:t>
            </a:r>
            <a:r>
              <a:rPr lang="en-US" altLang="zh-CN" sz="3600" cap="none" dirty="0"/>
              <a:t>SignalR</a:t>
            </a:r>
            <a:r>
              <a:rPr lang="zh-CN" altLang="en-US" sz="3600" cap="none" dirty="0"/>
              <a:t>项目</a:t>
            </a:r>
            <a:r>
              <a:rPr lang="en-US" altLang="zh-CN" sz="3600" cap="none" dirty="0"/>
              <a:t>4</a:t>
            </a:r>
            <a:endParaRPr lang="en-US" altLang="zh-CN" sz="3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0" y="647700"/>
            <a:ext cx="11939588" cy="6143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&lt;script&gt;</a:t>
            </a:r>
            <a:endParaRPr lang="en-US" altLang="zh-CN" sz="1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import { reactive, 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onMounted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} from '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vue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';</a:t>
            </a:r>
            <a:endParaRPr lang="en-US" altLang="zh-CN" sz="1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import * as 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signalR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from '@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microsoft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signalr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';</a:t>
            </a:r>
            <a:endParaRPr lang="en-US" altLang="zh-CN" sz="1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let connection;</a:t>
            </a:r>
            <a:endParaRPr lang="en-US" altLang="zh-CN" sz="1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export default {name: 'Login',</a:t>
            </a:r>
            <a:endParaRPr lang="en-US" altLang="zh-CN" sz="1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    setup() { const state = reactive({ 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userMessage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: "", messages: [] });</a:t>
            </a:r>
            <a:endParaRPr lang="en-US" altLang="zh-CN" sz="1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        const 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txtMsgOnkeypress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= async function (e) {</a:t>
            </a:r>
            <a:endParaRPr lang="en-US" altLang="zh-CN" sz="1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            if (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e.keyCode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!= 13) return;</a:t>
            </a:r>
            <a:endParaRPr lang="en-US" altLang="zh-CN" sz="1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            await 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connection.invoke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SendPublicMessage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", 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state.userMessage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);   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state.userMessage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= "";  };</a:t>
            </a:r>
            <a:endParaRPr lang="en-US" altLang="zh-CN" sz="1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onMounted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(async function () {</a:t>
            </a:r>
            <a:endParaRPr lang="en-US" altLang="zh-CN" sz="1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            connection = new 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signalR.HubConnectionBuilder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()</a:t>
            </a:r>
            <a:endParaRPr lang="en-US" altLang="zh-CN" sz="1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                .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withUrl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('https://localhost:7112/Hubs/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ChatRoomHub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')</a:t>
            </a:r>
            <a:endParaRPr lang="en-US" altLang="zh-CN" sz="1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                .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withAutomaticReconnect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().build();</a:t>
            </a:r>
            <a:endParaRPr lang="en-US" altLang="zh-CN" sz="1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            await 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connection.start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();</a:t>
            </a:r>
            <a:endParaRPr lang="en-US" altLang="zh-CN" sz="1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connection.on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('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ReceivePublicMessage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', msg =&gt; {</a:t>
            </a:r>
            <a:endParaRPr lang="en-US" altLang="zh-CN" sz="1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                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state.messages.push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(msg);</a:t>
            </a:r>
            <a:endParaRPr lang="en-US" altLang="zh-CN" sz="1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            });</a:t>
            </a:r>
            <a:endParaRPr lang="en-US" altLang="zh-CN" sz="1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        });</a:t>
            </a:r>
            <a:endParaRPr lang="en-US" altLang="zh-CN" sz="1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        return { state, 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txtMsgOnkeypress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};</a:t>
            </a:r>
            <a:endParaRPr lang="en-US" altLang="zh-CN" sz="1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    },</a:t>
            </a:r>
            <a:endParaRPr lang="en-US" altLang="zh-CN" sz="1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}</a:t>
            </a:r>
            <a:endParaRPr lang="en-US" altLang="zh-CN" sz="1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&lt;/script&gt;</a:t>
            </a:r>
            <a:endParaRPr lang="en-US" altLang="zh-CN" sz="1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  <a:endParaRPr lang="zh-CN" altLang="en-US" sz="8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0</TotalTime>
  <Words>2130</Words>
  <Application>WPS 演示</Application>
  <PresentationFormat>宽屏</PresentationFormat>
  <Paragraphs>74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等线</vt:lpstr>
      <vt:lpstr>Times New Roman</vt:lpstr>
      <vt:lpstr>Bookman Old Style</vt:lpstr>
      <vt:lpstr>Segoe Print</vt:lpstr>
      <vt:lpstr>微软雅黑</vt:lpstr>
      <vt:lpstr>Arial Unicode MS</vt:lpstr>
      <vt:lpstr>Rockwell</vt:lpstr>
      <vt:lpstr>Damask</vt:lpstr>
      <vt:lpstr>主讲人：杨中科 .NET /.NET Core 教程 第五部分  ASP.NET Core高级-15 SignalR基本使用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77105</cp:lastModifiedBy>
  <cp:revision>3624</cp:revision>
  <dcterms:created xsi:type="dcterms:W3CDTF">2020-11-15T02:31:00Z</dcterms:created>
  <dcterms:modified xsi:type="dcterms:W3CDTF">2024-03-27T16:23:09Z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5B7731B0FB2B4E7BB9AAAAE9E7552E32</vt:lpwstr>
  </property>
  <property fmtid="{D5CDD505-2E9C-101B-9397-08002B2CF9AE}" pid="3" name="KSOProductBuildVer">
    <vt:lpwstr>2052-11.8.2.11019</vt:lpwstr>
  </property>
</Properties>
</file>