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32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0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4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8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7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0317-3DF5-4CC8-8749-C335F5F32497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039634" y="322993"/>
            <a:ext cx="4378404" cy="1187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 databases (n = 211)</a:t>
            </a:r>
            <a:endParaRPr lang="de-DE" sz="1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criteria:</a:t>
            </a:r>
            <a:endParaRPr lang="de-DE" sz="1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Topic: ("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survival analysis" or "time-to-event analysis" or "survival data" or "time-to-event data") AND ("neural network" or "deep learning") AND ("model" or "method") AND ("performance" or "evaluation" or "comparison" or "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benchmark“)</a:t>
            </a:r>
            <a:endParaRPr lang="en-AU" sz="10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cut-off date December 31, 2022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6418038" y="5759617"/>
            <a:ext cx="4176001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 other 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endParaRPr lang="en-US" sz="10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the exclusion criteria and</a:t>
            </a:r>
          </a:p>
          <a:p>
            <a:pPr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published before the cut-off date December 31, 2022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6409977" y="4352032"/>
            <a:ext cx="4184061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excluded through full text screening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44)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genuine deep survival modeling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using survival metrics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development of a new method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11)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on non-private benchmark data (n = 14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895161" y="3995353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 screening (n =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81)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Gerade Verbindung mit Pfeil 12"/>
          <p:cNvCxnSpPr>
            <a:stCxn id="4" idx="2"/>
            <a:endCxn id="45" idx="0"/>
          </p:cNvCxnSpPr>
          <p:nvPr/>
        </p:nvCxnSpPr>
        <p:spPr>
          <a:xfrm flipH="1">
            <a:off x="4227161" y="1510508"/>
            <a:ext cx="1675" cy="3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895161" y="6298254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included in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Gerade Verbindung mit Pfeil 19"/>
          <p:cNvCxnSpPr>
            <a:stCxn id="7" idx="2"/>
            <a:endCxn id="35" idx="0"/>
          </p:cNvCxnSpPr>
          <p:nvPr/>
        </p:nvCxnSpPr>
        <p:spPr>
          <a:xfrm>
            <a:off x="4227161" y="4355353"/>
            <a:ext cx="0" cy="104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"/>
          <p:cNvSpPr/>
          <p:nvPr/>
        </p:nvSpPr>
        <p:spPr>
          <a:xfrm>
            <a:off x="2895161" y="5399617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screening (n =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2895161" y="1869270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duplicates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/>
          <p:cNvCxnSpPr>
            <a:stCxn id="4" idx="2"/>
            <a:endCxn id="50" idx="1"/>
          </p:cNvCxnSpPr>
          <p:nvPr/>
        </p:nvCxnSpPr>
        <p:spPr>
          <a:xfrm>
            <a:off x="4228836" y="1510508"/>
            <a:ext cx="3086320" cy="26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"/>
          <p:cNvSpPr/>
          <p:nvPr/>
        </p:nvSpPr>
        <p:spPr>
          <a:xfrm>
            <a:off x="7315156" y="1599557"/>
            <a:ext cx="162576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(n = 7)</a:t>
            </a:r>
            <a:endParaRPr lang="de-DE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Gerade Verbindung mit Pfeil 53"/>
          <p:cNvCxnSpPr>
            <a:stCxn id="5" idx="1"/>
            <a:endCxn id="19" idx="0"/>
          </p:cNvCxnSpPr>
          <p:nvPr/>
        </p:nvCxnSpPr>
        <p:spPr>
          <a:xfrm flipH="1">
            <a:off x="4227161" y="6029617"/>
            <a:ext cx="2190877" cy="2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2895161" y="2591862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no access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193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Gerade Verbindung mit Pfeil 33"/>
          <p:cNvCxnSpPr>
            <a:stCxn id="45" idx="2"/>
            <a:endCxn id="32" idx="0"/>
          </p:cNvCxnSpPr>
          <p:nvPr/>
        </p:nvCxnSpPr>
        <p:spPr>
          <a:xfrm>
            <a:off x="4227161" y="222927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2" idx="2"/>
            <a:endCxn id="7" idx="0"/>
          </p:cNvCxnSpPr>
          <p:nvPr/>
        </p:nvCxnSpPr>
        <p:spPr>
          <a:xfrm>
            <a:off x="4227161" y="2951862"/>
            <a:ext cx="0" cy="10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5" idx="2"/>
            <a:endCxn id="19" idx="0"/>
          </p:cNvCxnSpPr>
          <p:nvPr/>
        </p:nvCxnSpPr>
        <p:spPr>
          <a:xfrm>
            <a:off x="4227161" y="5759617"/>
            <a:ext cx="0" cy="5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2"/>
          <p:cNvSpPr/>
          <p:nvPr/>
        </p:nvSpPr>
        <p:spPr>
          <a:xfrm>
            <a:off x="7315156" y="2303020"/>
            <a:ext cx="162576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access (n = 11)</a:t>
            </a:r>
            <a:endParaRPr lang="de-DE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6418038" y="2951766"/>
            <a:ext cx="417600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excluded through abstract screening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112)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genuine deep survival modeling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83)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using survival metrics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development of a new method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18)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on non-private benchmark data (n = 9)</a:t>
            </a:r>
            <a:endParaRPr lang="de-DE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Gerade Verbindung mit Pfeil 82"/>
          <p:cNvCxnSpPr>
            <a:stCxn id="45" idx="2"/>
            <a:endCxn id="57" idx="1"/>
          </p:cNvCxnSpPr>
          <p:nvPr/>
        </p:nvCxnSpPr>
        <p:spPr>
          <a:xfrm>
            <a:off x="4227161" y="2229270"/>
            <a:ext cx="3087995" cy="25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32" idx="2"/>
            <a:endCxn id="61" idx="1"/>
          </p:cNvCxnSpPr>
          <p:nvPr/>
        </p:nvCxnSpPr>
        <p:spPr>
          <a:xfrm>
            <a:off x="4227161" y="2951862"/>
            <a:ext cx="2190877" cy="52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7" idx="2"/>
            <a:endCxn id="6" idx="1"/>
          </p:cNvCxnSpPr>
          <p:nvPr/>
        </p:nvCxnSpPr>
        <p:spPr>
          <a:xfrm>
            <a:off x="4227161" y="4355353"/>
            <a:ext cx="2182816" cy="51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0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Wiegrebe, Simon</dc:creator>
  <cp:lastModifiedBy>Wiegrebe, Simon</cp:lastModifiedBy>
  <cp:revision>39</cp:revision>
  <dcterms:created xsi:type="dcterms:W3CDTF">2022-10-25T07:08:44Z</dcterms:created>
  <dcterms:modified xsi:type="dcterms:W3CDTF">2023-09-20T21:26:54Z</dcterms:modified>
</cp:coreProperties>
</file>