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53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02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1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30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63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10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44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57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98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43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0317-3DF5-4CC8-8749-C335F5F32497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37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40317-3DF5-4CC8-8749-C335F5F32497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1C8EF-118C-47E7-AB46-627E5A6A3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18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2039634" y="322993"/>
            <a:ext cx="4378404" cy="1187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identified from databases (n = 211)</a:t>
            </a:r>
            <a:endParaRPr lang="de-DE" sz="1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 criteria:</a:t>
            </a:r>
            <a:endParaRPr lang="de-DE" sz="10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Topic: ("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survival analysis" or "time-to-event analysis" or "survival data" or "time-to-event data") AND ("neural network" or "deep learning") AND ("model" or "method") AND ("performance" or "evaluation" or "comparison" or "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benchmark“)</a:t>
            </a:r>
            <a:endParaRPr lang="en-AU" sz="10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cut-off date December 31, 2022</a:t>
            </a:r>
            <a:endParaRPr lang="de-DE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6418038" y="5759617"/>
            <a:ext cx="4176001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identified from other 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sources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22)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</a:t>
            </a:r>
            <a:endParaRPr lang="en-US" sz="1000" dirty="0" smtClean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1714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 the exclusion criteria and</a:t>
            </a:r>
          </a:p>
          <a:p>
            <a:pPr indent="-17145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were published before the cut-off date December 31, 2022</a:t>
            </a:r>
            <a:endParaRPr lang="de-DE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6409977" y="4352032"/>
            <a:ext cx="4184061" cy="10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excluded through full text screening (n = </a:t>
            </a:r>
            <a:r>
              <a:rPr lang="en-AU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44)</a:t>
            </a:r>
            <a:endParaRPr lang="en-AU" sz="1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Exclusion criteria: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genuine deep survival modeling (n = 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15)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performance evaluation using survival metrics (n = </a:t>
            </a:r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development of a new method (n = 12)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performance evaluation on non-private benchmark data (n = 14</a:t>
            </a:r>
            <a:r>
              <a:rPr lang="en-AU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de-DE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2895161" y="3995353"/>
            <a:ext cx="266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</a:t>
            </a:r>
            <a:r>
              <a:rPr lang="en-AU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abstract screening (n = 80)</a:t>
            </a:r>
            <a:endParaRPr lang="de-DE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Gerade Verbindung mit Pfeil 12"/>
          <p:cNvCxnSpPr>
            <a:stCxn id="4" idx="2"/>
            <a:endCxn id="45" idx="0"/>
          </p:cNvCxnSpPr>
          <p:nvPr/>
        </p:nvCxnSpPr>
        <p:spPr>
          <a:xfrm flipH="1">
            <a:off x="4227161" y="1510508"/>
            <a:ext cx="1675" cy="358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3"/>
          <p:cNvSpPr/>
          <p:nvPr/>
        </p:nvSpPr>
        <p:spPr>
          <a:xfrm>
            <a:off x="2895161" y="6298254"/>
            <a:ext cx="266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</a:t>
            </a:r>
            <a:r>
              <a:rPr lang="en-AU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included in 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(n = </a:t>
            </a:r>
            <a:r>
              <a:rPr lang="en-AU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58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de-DE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0" name="Gerade Verbindung mit Pfeil 19"/>
          <p:cNvCxnSpPr>
            <a:stCxn id="7" idx="2"/>
            <a:endCxn id="35" idx="0"/>
          </p:cNvCxnSpPr>
          <p:nvPr/>
        </p:nvCxnSpPr>
        <p:spPr>
          <a:xfrm>
            <a:off x="4227161" y="4355353"/>
            <a:ext cx="0" cy="1044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5"/>
          <p:cNvSpPr/>
          <p:nvPr/>
        </p:nvSpPr>
        <p:spPr>
          <a:xfrm>
            <a:off x="2895161" y="5399617"/>
            <a:ext cx="266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</a:t>
            </a:r>
            <a:r>
              <a:rPr lang="en-AU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text screening (n = 36)</a:t>
            </a:r>
            <a:endParaRPr lang="de-DE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angle 5"/>
          <p:cNvSpPr/>
          <p:nvPr/>
        </p:nvSpPr>
        <p:spPr>
          <a:xfrm>
            <a:off x="2895161" y="1869270"/>
            <a:ext cx="266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</a:t>
            </a:r>
            <a:r>
              <a:rPr lang="en-AU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 duplicates (n = </a:t>
            </a:r>
            <a:r>
              <a:rPr lang="en-AU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204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de-DE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8" name="Gerade Verbindung mit Pfeil 47"/>
          <p:cNvCxnSpPr>
            <a:stCxn id="4" idx="2"/>
            <a:endCxn id="50" idx="1"/>
          </p:cNvCxnSpPr>
          <p:nvPr/>
        </p:nvCxnSpPr>
        <p:spPr>
          <a:xfrm>
            <a:off x="4228836" y="1510508"/>
            <a:ext cx="3086320" cy="26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2"/>
          <p:cNvSpPr/>
          <p:nvPr/>
        </p:nvSpPr>
        <p:spPr>
          <a:xfrm>
            <a:off x="7315156" y="1599557"/>
            <a:ext cx="1625763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340">
              <a:lnSpc>
                <a:spcPct val="107000"/>
              </a:lnSpc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Duplicates (n = 7)</a:t>
            </a:r>
            <a:endParaRPr lang="de-DE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4" name="Gerade Verbindung mit Pfeil 53"/>
          <p:cNvCxnSpPr>
            <a:stCxn id="5" idx="1"/>
            <a:endCxn id="19" idx="0"/>
          </p:cNvCxnSpPr>
          <p:nvPr/>
        </p:nvCxnSpPr>
        <p:spPr>
          <a:xfrm flipH="1">
            <a:off x="4227161" y="6029617"/>
            <a:ext cx="2190877" cy="26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/>
          <p:nvPr/>
        </p:nvSpPr>
        <p:spPr>
          <a:xfrm>
            <a:off x="2895161" y="2591862"/>
            <a:ext cx="2664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</a:t>
            </a:r>
            <a:r>
              <a:rPr lang="en-AU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 no access (n = </a:t>
            </a:r>
            <a:r>
              <a:rPr lang="en-AU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193</a:t>
            </a:r>
            <a:r>
              <a:rPr lang="en-AU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de-DE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4" name="Gerade Verbindung mit Pfeil 33"/>
          <p:cNvCxnSpPr>
            <a:stCxn id="45" idx="2"/>
            <a:endCxn id="32" idx="0"/>
          </p:cNvCxnSpPr>
          <p:nvPr/>
        </p:nvCxnSpPr>
        <p:spPr>
          <a:xfrm>
            <a:off x="4227161" y="2229270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2" idx="2"/>
            <a:endCxn id="7" idx="0"/>
          </p:cNvCxnSpPr>
          <p:nvPr/>
        </p:nvCxnSpPr>
        <p:spPr>
          <a:xfrm>
            <a:off x="4227161" y="2951862"/>
            <a:ext cx="0" cy="104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35" idx="2"/>
            <a:endCxn id="19" idx="0"/>
          </p:cNvCxnSpPr>
          <p:nvPr/>
        </p:nvCxnSpPr>
        <p:spPr>
          <a:xfrm>
            <a:off x="4227161" y="5759617"/>
            <a:ext cx="0" cy="5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2"/>
          <p:cNvSpPr/>
          <p:nvPr/>
        </p:nvSpPr>
        <p:spPr>
          <a:xfrm>
            <a:off x="7315156" y="2303020"/>
            <a:ext cx="1625763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340">
              <a:lnSpc>
                <a:spcPct val="107000"/>
              </a:lnSpc>
              <a:spcAft>
                <a:spcPts val="0"/>
              </a:spcAft>
            </a:pPr>
            <a:r>
              <a:rPr lang="en-US" sz="1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access (n = 11)</a:t>
            </a:r>
            <a:endParaRPr lang="de-DE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Rectangle 4"/>
          <p:cNvSpPr/>
          <p:nvPr/>
        </p:nvSpPr>
        <p:spPr>
          <a:xfrm>
            <a:off x="6418038" y="2951766"/>
            <a:ext cx="4176000" cy="10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AU" sz="1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Records </a:t>
            </a: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excluded through abstract screening (n = 113)</a:t>
            </a:r>
          </a:p>
          <a:p>
            <a:pPr>
              <a:lnSpc>
                <a:spcPct val="107000"/>
              </a:lnSpc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Exclusion criteria: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genuine deep survival modeling (n = 84)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performance evaluation using survival metrics (n = 1)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development of a new method (n = 19)</a:t>
            </a:r>
          </a:p>
          <a:p>
            <a:pPr marL="171450" indent="-1714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performance evaluation on non-private benchmark data (n = 9)</a:t>
            </a:r>
            <a:endParaRPr lang="de-DE" sz="1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3" name="Gerade Verbindung mit Pfeil 82"/>
          <p:cNvCxnSpPr>
            <a:stCxn id="45" idx="2"/>
            <a:endCxn id="57" idx="1"/>
          </p:cNvCxnSpPr>
          <p:nvPr/>
        </p:nvCxnSpPr>
        <p:spPr>
          <a:xfrm>
            <a:off x="4227161" y="2229270"/>
            <a:ext cx="3087995" cy="253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32" idx="2"/>
            <a:endCxn id="61" idx="1"/>
          </p:cNvCxnSpPr>
          <p:nvPr/>
        </p:nvCxnSpPr>
        <p:spPr>
          <a:xfrm>
            <a:off x="4227161" y="2951862"/>
            <a:ext cx="2190877" cy="52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7" idx="2"/>
            <a:endCxn id="6" idx="1"/>
          </p:cNvCxnSpPr>
          <p:nvPr/>
        </p:nvCxnSpPr>
        <p:spPr>
          <a:xfrm>
            <a:off x="4227161" y="4355353"/>
            <a:ext cx="2182816" cy="518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90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Wiegrebe, Simon</dc:creator>
  <cp:lastModifiedBy>Wiegrebe, Simon</cp:lastModifiedBy>
  <cp:revision>38</cp:revision>
  <dcterms:created xsi:type="dcterms:W3CDTF">2022-10-25T07:08:44Z</dcterms:created>
  <dcterms:modified xsi:type="dcterms:W3CDTF">2023-05-22T05:58:01Z</dcterms:modified>
</cp:coreProperties>
</file>