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4" r:id="rId9"/>
    <p:sldId id="279" r:id="rId10"/>
    <p:sldId id="268" r:id="rId11"/>
    <p:sldId id="261" r:id="rId12"/>
    <p:sldId id="265" r:id="rId13"/>
    <p:sldId id="270" r:id="rId14"/>
    <p:sldId id="266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03738BC-C758-42AB-8B58-FE512FA0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E9BE82C-2E10-450B-99D0-9AC33FE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7016633-CF53-4F7F-8588-98EC3AC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5A1A1-4A28-478E-B606-054ECAD553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468380E-7DB3-48EE-B643-85B29E70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B0F80A1-C935-4415-8F0C-639F89A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7CFE1A3-C57C-46CE-9D4A-007BC00E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9DF4-FE8B-458F-9041-8444BA41A5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5565674-BA9A-4211-B4AE-6033257B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E8C4036-FB94-4C4A-846A-85FD1D8F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4094E8A-9FD4-4A63-A4A3-5D30EE20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B7329-C598-4697-830D-5FEAE9875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B547A78-7E9F-49BC-B867-AB0D4D65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9B00A0B-5680-44A1-9EDB-D291BF56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AD8A657-D6DD-44C9-B44B-663A58E9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EC14F-F7AF-45D2-96DC-2A0D0E66B5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FE8C84E-CBC1-4EFA-A012-A95549E2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2C48BCE-86C4-4022-B735-B751A59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C15A67B-BD9C-47E0-9600-00951E69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1B1CE-DA15-4DAD-A864-E616B67EAD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2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3DEFDD8-7C58-433F-92B7-7E44114B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72FE31B-F1E8-493E-A4CB-32880A5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3150DEF-54E3-493A-B7A8-35DF8D4B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F093B-DD5A-4D4D-A4E7-4988448FE4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1AEDEFB-526B-46EC-AF30-36711A2E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B8E196B8-8B0F-4A43-B413-02CAAB30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9ACB8DBB-9DD2-4802-B96F-DC799D0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13A90-D75B-4E07-A755-D0B33774E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86F30917-B3EC-44A4-A090-B64DD6F1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8E0AC4CD-3A7C-40DC-896A-B3ECEA58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6F8D6A32-B8BF-40FB-912B-0EF8A305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959F4-8E08-40B7-B282-951CC8A988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3E9A63E7-D3D1-4E50-860C-F656C31B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28AC1B0E-F5C7-48BF-8E12-5C4398AA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672F854B-9596-41F8-BC6A-F608E2BE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EEF7E-8B85-4873-B966-7F6AE0CEAE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8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F428361-038B-4F9A-8B81-C5CA7A52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84291504-E17D-484A-8DB6-994BA2C3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F6A1A4C-E3BC-41BE-9C0E-1F68A5D8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CE5E9-0EB1-4ADC-8005-0847570D11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9604A44-346E-41C1-847F-C018429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42B8293-4C43-47C1-8B47-777B38B7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9AC1B102-C911-4B3C-808B-4B7FBCA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F4251-C4BA-452A-BA53-C0C332DAC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B4FAA3AC-CD7C-483B-8602-E1CCED549F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80C7A1DF-F5EC-4C54-9951-0FA4729246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89DE6C3D-320D-4B50-993A-C851555D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3885A1D7-F6AC-4144-9DFD-E68364AB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4E433E23-C67D-4925-B969-0738255EB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190887-8429-4FEB-A190-38759DF4A12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7ABA-65E5-4BBA-8E4D-B2C94864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87500"/>
            <a:ext cx="8229600" cy="2059940"/>
          </a:xfrm>
          <a:ln>
            <a:miter lim="800000"/>
          </a:ln>
        </p:spPr>
        <p:txBody>
          <a:bodyPr/>
          <a:lstStyle/>
          <a:p>
            <a:pPr>
              <a:lnSpc>
                <a:spcPct val="170000"/>
              </a:lnSpc>
              <a:defRPr/>
            </a:pPr>
            <a:r>
              <a:rPr lang="zh-CN" altLang="en-US" sz="72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不要假装努力</a:t>
            </a:r>
            <a:b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</a:br>
            <a:r>
              <a:rPr lang="zh-CN" altLang="en-US" sz="72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结局不会陪你演戏</a:t>
            </a:r>
          </a:p>
        </p:txBody>
      </p:sp>
      <p:pic>
        <p:nvPicPr>
          <p:cNvPr id="2050" name="图片 3">
            <a:extLst>
              <a:ext uri="{FF2B5EF4-FFF2-40B4-BE49-F238E27FC236}">
                <a16:creationId xmlns:a16="http://schemas.microsoft.com/office/drawing/2014/main" id="{FB04B6F6-EF5E-4F17-8CC8-63ABEC59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>
            <a:fillRect/>
          </a:stretch>
        </p:blipFill>
        <p:spPr bwMode="auto">
          <a:xfrm>
            <a:off x="6715125" y="4789488"/>
            <a:ext cx="2428875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4">
            <a:extLst>
              <a:ext uri="{FF2B5EF4-FFF2-40B4-BE49-F238E27FC236}">
                <a16:creationId xmlns:a16="http://schemas.microsoft.com/office/drawing/2014/main" id="{038E67D7-C76A-4E6C-89ED-1DE18B86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5143500"/>
            <a:ext cx="2320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疫情主题班会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3F5C3BDC-50DE-4728-90BA-A0FFA3689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2687638"/>
            <a:ext cx="8229600" cy="11430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altLang="zh-CN" sz="4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4800" b="1">
                <a:latin typeface="华文楷体" panose="02010600040101010101" pitchFamily="2" charset="-122"/>
                <a:ea typeface="华文楷体" panose="02010600040101010101" pitchFamily="2" charset="-122"/>
              </a:rPr>
              <a:t>此次疫情，有没有刷新你心中的偶像。</a:t>
            </a:r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3537F34D-9F2A-40F7-BC66-A25E0B724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803275"/>
            <a:ext cx="2197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说一说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4">
            <a:extLst>
              <a:ext uri="{FF2B5EF4-FFF2-40B4-BE49-F238E27FC236}">
                <a16:creationId xmlns:a16="http://schemas.microsoft.com/office/drawing/2014/main" id="{6BD96258-5476-4208-892F-743ACFB6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619125"/>
            <a:ext cx="8093075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内容占位符 3">
            <a:extLst>
              <a:ext uri="{FF2B5EF4-FFF2-40B4-BE49-F238E27FC236}">
                <a16:creationId xmlns:a16="http://schemas.microsoft.com/office/drawing/2014/main" id="{05A5CF96-B893-484C-A1B9-8185B716E66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88" y="398463"/>
            <a:ext cx="4430712" cy="5856287"/>
          </a:xfrm>
        </p:spPr>
      </p:pic>
      <p:pic>
        <p:nvPicPr>
          <p:cNvPr id="13314" name="图片 4">
            <a:extLst>
              <a:ext uri="{FF2B5EF4-FFF2-40B4-BE49-F238E27FC236}">
                <a16:creationId xmlns:a16="http://schemas.microsoft.com/office/drawing/2014/main" id="{ABA32AA5-1B64-4421-AED1-9DC84151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98463"/>
            <a:ext cx="37369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A409-FBAD-4E20-98E4-4E1EA7A60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7063"/>
            <a:ext cx="8229600" cy="1143000"/>
          </a:xfrm>
        </p:spPr>
        <p:txBody>
          <a:bodyPr/>
          <a:lstStyle/>
          <a:p>
            <a:r>
              <a:rPr lang="zh-CN" altLang="en-US"/>
              <a:t>让我来告诉你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C6E5A9-00AF-4C6C-ABE4-188C55174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384425"/>
            <a:ext cx="2635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为什么要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读书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3ABD6A-E707-4179-9B2D-15E8874F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298825"/>
            <a:ext cx="3032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为什么要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努力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984678-FC4A-4F33-AE6A-785BB6E5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360863"/>
            <a:ext cx="6097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为什么在没人监督时要</a:t>
            </a: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自律</a:t>
            </a: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BD15D6-269E-4ACC-83F6-3201E669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943100"/>
            <a:ext cx="818356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曾经，当孩子们问：“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为什么要读书？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>
              <a:lnSpc>
                <a:spcPct val="180000"/>
              </a:lnSpc>
            </a:pP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2" name="文本框 4">
            <a:extLst>
              <a:ext uri="{FF2B5EF4-FFF2-40B4-BE49-F238E27FC236}">
                <a16:creationId xmlns:a16="http://schemas.microsoft.com/office/drawing/2014/main" id="{D2DEE88B-ADAB-4AD0-BD3B-528300BD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846138"/>
            <a:ext cx="658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“武汉疫情”给出了最好的答案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ACBA32-44BB-4DF0-AC10-567887D6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133725"/>
            <a:ext cx="74469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“为了将来找份好工作，为了能过上富足的生活，为了……”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99">
            <a:extLst>
              <a:ext uri="{FF2B5EF4-FFF2-40B4-BE49-F238E27FC236}">
                <a16:creationId xmlns:a16="http://schemas.microsoft.com/office/drawing/2014/main" id="{02348E5A-4FAC-411B-8D42-42352B03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746125"/>
            <a:ext cx="758825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当各大媒体把“武汉疫情”情况公布于众的时候，我们开始慌张，家家户户大门紧闭，昔日喧闹的街道变冷冷清清。</a:t>
            </a:r>
          </a:p>
          <a:p>
            <a:pPr>
              <a:lnSpc>
                <a:spcPct val="130000"/>
              </a:lnSpc>
            </a:pP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我们期盼着医术高超的救星出现</a:t>
            </a:r>
          </a:p>
          <a:p>
            <a:pPr>
              <a:lnSpc>
                <a:spcPct val="130000"/>
              </a:lnSpc>
            </a:pP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当</a:t>
            </a:r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钟南山院士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挺身而出的时候，我们仿佛看到一道金光透过黑压压的乌云直射下来。阳光洒在我们每个人的身上，给我们无限的希望，我们才深刻地认识到谁才是我们应该追捧的大明星。</a:t>
            </a:r>
          </a:p>
          <a:p>
            <a:pPr>
              <a:lnSpc>
                <a:spcPct val="130000"/>
              </a:lnSpc>
            </a:pP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zh-CN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钟南山教授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一直都在努力学习，刻苦钻研学术，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多岁名牌大学毕业，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多岁赴英国进修，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多岁带领医护工作者抗击非典，如今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多岁</a:t>
            </a: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的他依然挂帅亲征，赶到武汉，与“冠状病毒”战斗，着实令人佩服。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FD843B0E-775A-4511-9291-0F5E14F87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当孩子再问：“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妈妈，我为什么                            要读书？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0C46E-F614-4DFA-A4A3-7D0B6F2F1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我们可以坚定地告诉他：</a:t>
            </a:r>
          </a:p>
          <a:p>
            <a:pPr marL="0" indent="0"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要做一个像钟教授那样有知识的人。知识不仅能改变我们的生活，还能救人于水火。当危险来临的时候，你不是害怕，而是用自己的知识去战胜危险。学好科学知识，不仅对个人有利，更对我们的国家有利。</a:t>
            </a:r>
          </a:p>
          <a:p>
            <a:pPr marL="0" indent="0"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   我们需要培养更多像钟南山教授那样的人才，未来，需要年轻一辈的崛起。</a:t>
            </a:r>
          </a:p>
          <a:p>
            <a:pPr marL="0" indent="0"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读书是一种责任。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FC0A0-0CF3-41FB-BD1B-E6B288CE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893763"/>
            <a:ext cx="8229600" cy="4525962"/>
          </a:xfrm>
        </p:spPr>
        <p:txBody>
          <a:bodyPr/>
          <a:lstStyle/>
          <a:p>
            <a:pPr marL="0" indent="0">
              <a:lnSpc>
                <a:spcPct val="130000"/>
              </a:lnSpc>
              <a:buFontTx/>
              <a:buNone/>
              <a:defRPr/>
            </a:pPr>
            <a:r>
              <a:rPr lang="en-US" altLang="zh-CN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“</a:t>
            </a:r>
            <a:r>
              <a:rPr lang="zh-CN" altLang="en-US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我怕你变成画长颈鹿的提摩，不是因为他没钱没名，而是因为他找不到意义。我要求你读书用功，不是因为我要你跟别人比成就，而是因为，我希望你将来拥有更多选择的权利，选择有意义、有时间的工作，而不是被迫谋生。</a:t>
            </a:r>
            <a:r>
              <a:rPr lang="en-US" altLang="zh-CN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</a:t>
            </a:r>
            <a:endParaRPr lang="zh-CN" altLang="en-US" b="1" noProof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defRPr/>
            </a:pPr>
            <a:endParaRPr lang="zh-CN" altLang="en-US" b="1" noProof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b="1" noProof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          ————龙应台《亲爱的安德烈》</a:t>
            </a:r>
            <a:endParaRPr lang="zh-CN" altLang="en-US" b="1" noProof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defRPr/>
            </a:pPr>
            <a:endParaRPr lang="zh-CN" altLang="en-US" b="1" noProof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defRPr/>
            </a:pPr>
            <a:endParaRPr lang="zh-CN" altLang="en-US" noProof="1"/>
          </a:p>
          <a:p>
            <a:pPr marL="0" indent="0">
              <a:buFontTx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B34B-8B2F-4C8E-BC7A-63C6A7EF8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19213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请从现在开始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AE979C-F51E-487D-8939-F117CCE0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230563"/>
            <a:ext cx="6921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调整方法,努力做到以下几点：</a:t>
            </a:r>
          </a:p>
        </p:txBody>
      </p:sp>
      <p:pic>
        <p:nvPicPr>
          <p:cNvPr id="19459" name="图片 5">
            <a:extLst>
              <a:ext uri="{FF2B5EF4-FFF2-40B4-BE49-F238E27FC236}">
                <a16:creationId xmlns:a16="http://schemas.microsoft.com/office/drawing/2014/main" id="{A1AF22B1-3454-46F8-9BB5-A9D0EA15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7" r="27432" b="9891"/>
          <a:stretch>
            <a:fillRect/>
          </a:stretch>
        </p:blipFill>
        <p:spPr bwMode="auto">
          <a:xfrm>
            <a:off x="6486525" y="4035425"/>
            <a:ext cx="25431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817B-0062-4C3C-969E-E1593374D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上课要见效果，不能只是走过场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13012-1AAD-4117-AD9A-1D04B84E7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课前要预习，上课前就知道老师要讲什么？哪些是自己会的，哪些是自己不会的，哪些是要着重听的，哪些是需要反复琢磨的。</a:t>
            </a: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带着问题听课，带着大脑听课，才是真正的高效课堂。做题前，先翻书，做题速度会大大提升，做题准确率也会大幅度提高。</a:t>
            </a:r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6ABAD459-33EE-4385-A5BE-3E62DE50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5257800"/>
            <a:ext cx="175895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>
            <a:extLst>
              <a:ext uri="{FF2B5EF4-FFF2-40B4-BE49-F238E27FC236}">
                <a16:creationId xmlns:a16="http://schemas.microsoft.com/office/drawing/2014/main" id="{40D0E12A-2E18-41A5-A781-865BD7B0B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5938" y="0"/>
            <a:ext cx="8112125" cy="1470025"/>
          </a:xfrm>
        </p:spPr>
        <p:txBody>
          <a:bodyPr anchor="ctr"/>
          <a:lstStyle/>
          <a:p>
            <a:r>
              <a:rPr lang="zh-CN" altLang="zh-CN" sz="6000" b="1">
                <a:latin typeface="华文楷体" panose="02010600040101010101" pitchFamily="2" charset="-122"/>
                <a:ea typeface="华文楷体" panose="02010600040101010101" pitchFamily="2" charset="-122"/>
              </a:rPr>
              <a:t>今天的你足够努力了吗？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8A0C55-AF3C-46B9-AD10-216C3781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433638"/>
            <a:ext cx="5340350" cy="42545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43C739-4235-4289-8248-F7343CF1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327150"/>
            <a:ext cx="668337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latin typeface="华文楷体" panose="02010600040101010101" pitchFamily="2" charset="-122"/>
                <a:ea typeface="华文楷体" panose="02010600040101010101" pitchFamily="2" charset="-122"/>
              </a:rPr>
              <a:t>说的就是</a:t>
            </a:r>
            <a:r>
              <a:rPr lang="zh-CN" altLang="en-US" sz="6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</a:t>
            </a:r>
            <a:r>
              <a:rPr lang="zh-CN" altLang="en-US" sz="4400" b="1">
                <a:latin typeface="华文楷体" panose="02010600040101010101" pitchFamily="2" charset="-122"/>
                <a:ea typeface="华文楷体" panose="02010600040101010101" pitchFamily="2" charset="-122"/>
              </a:rPr>
              <a:t>，不要看别人。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D1E14-B9D8-470D-9C41-FF3BA92A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要会做笔记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DCF6D-0068-4330-B9B1-F548E4D6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95488"/>
            <a:ext cx="8229600" cy="4130675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笔记是给自己用的，不是给老师晒的。所以，笔记美观不美观不重要，重要的是能不能帮自己识记知识点，多用思维导图帮自己梳理知识体系。</a:t>
            </a:r>
          </a:p>
        </p:txBody>
      </p:sp>
      <p:pic>
        <p:nvPicPr>
          <p:cNvPr id="21507" name="图片 4">
            <a:extLst>
              <a:ext uri="{FF2B5EF4-FFF2-40B4-BE49-F238E27FC236}">
                <a16:creationId xmlns:a16="http://schemas.microsoft.com/office/drawing/2014/main" id="{BA25567C-8CF5-4E02-B257-5D501C6C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752975"/>
            <a:ext cx="28098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F077-5A76-4EFF-B69B-6A7B00A2A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查漏是为了补缺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6BE10-EA91-48E5-90C3-A34E60AC6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我们通过做题，找到了学习中存在的问题，但这个问题始终得不到解决后，问题终究还是问题。有不少学生每天看似很努力，但成绩却不理想，估计有不少都属于此类情况。</a:t>
            </a:r>
          </a:p>
          <a:p>
            <a:pPr marL="0" indent="0">
              <a:buFontTx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所以及时订正错题，科学使用错题本，对同类型的错题，进行比对，找出其共性和特性，然后找到相对应的原理，把他吃透，这才算是彻底解决了此类问题。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F8A2-4C0B-4F39-BFEB-4B56A45D5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劳逸结合很重要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95ABA-9A1F-4F5F-B9C3-5E74FE39A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1275" y="1417638"/>
            <a:ext cx="6692900" cy="4525962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早睡早起；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眼保健操、广播体操做起来；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帮助父母做家务，成为居家小能手。</a:t>
            </a:r>
            <a:endParaRPr lang="en-US" altLang="zh-CN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A37BB750-5634-46B2-9253-075E8E026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3762375"/>
            <a:ext cx="3762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9BFD1-19F5-4D2D-AA1F-9ECE9586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543243"/>
            <a:ext cx="8229600" cy="1143000"/>
          </a:xfrm>
          <a:ln>
            <a:miter lim="800000"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你们线上努力学习的样子最美！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9F96E-048C-4136-887B-8CF01B8D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5925"/>
            <a:ext cx="6096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5">
            <a:extLst>
              <a:ext uri="{FF2B5EF4-FFF2-40B4-BE49-F238E27FC236}">
                <a16:creationId xmlns:a16="http://schemas.microsoft.com/office/drawing/2014/main" id="{328900B5-BF23-4B38-B2D2-9E52D341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296863"/>
            <a:ext cx="671988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庚子新春，新型冠状病毒肆虐华夏，阻隔了我们师生的如期相见，但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停课不停学的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线上教学又开启了我们师生的教学相长。</a:t>
            </a:r>
          </a:p>
        </p:txBody>
      </p:sp>
      <p:pic>
        <p:nvPicPr>
          <p:cNvPr id="4098" name="图片 8">
            <a:extLst>
              <a:ext uri="{FF2B5EF4-FFF2-40B4-BE49-F238E27FC236}">
                <a16:creationId xmlns:a16="http://schemas.microsoft.com/office/drawing/2014/main" id="{4EAF0E88-4FD5-4025-B18E-EA1ADB0F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059113"/>
            <a:ext cx="56578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DD7488-D11A-491F-9721-42A5592EE32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5" t="37000" r="34795" b="39583"/>
          <a:stretch>
            <a:fillRect/>
          </a:stretch>
        </p:blipFill>
        <p:spPr>
          <a:xfrm>
            <a:off x="5721350" y="4851400"/>
            <a:ext cx="3006725" cy="2006600"/>
          </a:xfrm>
        </p:spPr>
      </p:pic>
      <p:sp>
        <p:nvSpPr>
          <p:cNvPr id="5122" name="文本框 4">
            <a:extLst>
              <a:ext uri="{FF2B5EF4-FFF2-40B4-BE49-F238E27FC236}">
                <a16:creationId xmlns:a16="http://schemas.microsoft.com/office/drawing/2014/main" id="{E3051BF3-BC4E-4386-BF2F-CB2C2A9C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309563"/>
            <a:ext cx="7489825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学校的课堂教学，我们师生可以面对面在课堂上直接进行沟通；但是线上教学，老师们通过视频进行教学，上课时不能陪伴在你们的身边，隔着屏幕也在想：</a:t>
            </a:r>
            <a:r>
              <a:rPr lang="zh-CN" altLang="en-US" sz="2800" b="1">
                <a:solidFill>
                  <a:srgbClr val="7575D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屏幕那头的你</a:t>
            </a:r>
            <a:r>
              <a:rPr lang="zh-CN" altLang="en-US" sz="2800" b="1">
                <a:solidFill>
                  <a:srgbClr val="7575D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有认真听课吗？</a:t>
            </a:r>
            <a:r>
              <a:rPr lang="zh-CN" altLang="en-US" sz="2800" b="1">
                <a:solidFill>
                  <a:srgbClr val="7575D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听懂了吗？有其他的问题吗？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没有身边陪伴你的老师，线上教学需要你的</a:t>
            </a:r>
            <a:r>
              <a:rPr lang="zh-CN" altLang="en-US" sz="4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自律，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zh-CN" altLang="en-US" sz="4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假装努力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3">
            <a:extLst>
              <a:ext uri="{FF2B5EF4-FFF2-40B4-BE49-F238E27FC236}">
                <a16:creationId xmlns:a16="http://schemas.microsoft.com/office/drawing/2014/main" id="{140DECC9-7A43-4C48-A300-173CC09D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706438"/>
            <a:ext cx="7637463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线上教学开始后，我相信有人是这样的学习状态</a:t>
            </a:r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1E4A6-8C81-477D-861B-83291DC3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1905000"/>
            <a:ext cx="2365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早上起不来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90941-982D-4F92-9676-C6C3A9D9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809875"/>
            <a:ext cx="22177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7575D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晚上睡不着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B027D-9365-4975-9F7A-04640897A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4049713"/>
            <a:ext cx="37258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老师直播时不想看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2C4852-ECD2-433A-A459-D3EB8208B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2357438"/>
            <a:ext cx="429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老师播完后看别人直播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1D809-E6B8-4B76-930D-A707520B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3392488"/>
            <a:ext cx="2543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白天玩吃鸡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F6AEC9-EC03-4C02-9246-F8E9F228B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416425"/>
            <a:ext cx="22240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晚上打王者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26E6BD-328D-404C-8F8A-1B2F53AA7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842000"/>
            <a:ext cx="8083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像极了你刷剧、看直播、吃鸡、打王者时发的弹幕。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90A43-1050-48BC-BC12-2F50A94DEFA9}"/>
              </a:ext>
            </a:extLst>
          </p:cNvPr>
          <p:cNvSpPr txBox="1"/>
          <p:nvPr/>
        </p:nvSpPr>
        <p:spPr>
          <a:xfrm>
            <a:off x="921384" y="1129029"/>
            <a:ext cx="7938135" cy="119888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7200" b="1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但也有人是这样的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FF9F8-90C3-4805-B3C3-90CD2979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003550"/>
            <a:ext cx="304958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0F5801-8892-4535-83B8-AC8F0616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3149600"/>
            <a:ext cx="2540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衡水二中高三学生5点半起床学习</a:t>
            </a:r>
          </a:p>
        </p:txBody>
      </p:sp>
      <p:pic>
        <p:nvPicPr>
          <p:cNvPr id="8194" name="图片 5">
            <a:extLst>
              <a:ext uri="{FF2B5EF4-FFF2-40B4-BE49-F238E27FC236}">
                <a16:creationId xmlns:a16="http://schemas.microsoft.com/office/drawing/2014/main" id="{7C74C553-C8FB-461B-9F77-2BA4B8DE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85838"/>
            <a:ext cx="6294437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3">
            <a:extLst>
              <a:ext uri="{FF2B5EF4-FFF2-40B4-BE49-F238E27FC236}">
                <a16:creationId xmlns:a16="http://schemas.microsoft.com/office/drawing/2014/main" id="{BE197615-A51B-4864-9225-12472B7C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581025"/>
            <a:ext cx="85629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2D502FC0-817C-44C5-96FF-C6934919F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063" y="2659063"/>
            <a:ext cx="8229600" cy="1143000"/>
          </a:xfrm>
        </p:spPr>
        <p:txBody>
          <a:bodyPr/>
          <a:lstStyle/>
          <a:p>
            <a:r>
              <a:rPr lang="zh-CN" altLang="en-US" sz="6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你还不努力？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全屏显示(4:3)</PresentationFormat>
  <Paragraphs>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华文楷体</vt:lpstr>
      <vt:lpstr>+mn-ea</vt:lpstr>
      <vt:lpstr>Segoe Print</vt:lpstr>
      <vt:lpstr>微软雅黑</vt:lpstr>
      <vt:lpstr>Arial Unicode MS</vt:lpstr>
      <vt:lpstr>默认设计模板</vt:lpstr>
      <vt:lpstr>不要假装努力 结局不会陪你演戏</vt:lpstr>
      <vt:lpstr>今天的你足够努力了吗？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你还不努力？</vt:lpstr>
      <vt:lpstr>     此次疫情，有没有刷新你心中的偶像。</vt:lpstr>
      <vt:lpstr>PowerPoint 演示文稿</vt:lpstr>
      <vt:lpstr>PowerPoint 演示文稿</vt:lpstr>
      <vt:lpstr>让我来告诉你</vt:lpstr>
      <vt:lpstr>PowerPoint 演示文稿</vt:lpstr>
      <vt:lpstr>PowerPoint 演示文稿</vt:lpstr>
      <vt:lpstr>当孩子再问：“妈妈，我为什么                            要读书？”</vt:lpstr>
      <vt:lpstr>PowerPoint 演示文稿</vt:lpstr>
      <vt:lpstr>请从现在开始</vt:lpstr>
      <vt:lpstr>上课要见效果，不能只是走过场</vt:lpstr>
      <vt:lpstr>要会做笔记</vt:lpstr>
      <vt:lpstr>查漏是为了补缺</vt:lpstr>
      <vt:lpstr>劳逸结合很重要</vt:lpstr>
      <vt:lpstr>你们线上努力学习的样子最美！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不要假装努力 结局不会陪你演戏</dc:title>
  <dc:creator>Administrator</dc:creator>
  <cp:lastModifiedBy>Liu Jeansou</cp:lastModifiedBy>
  <cp:revision>3</cp:revision>
  <dcterms:created xsi:type="dcterms:W3CDTF">2020-03-25T09:45:43Z</dcterms:created>
  <dcterms:modified xsi:type="dcterms:W3CDTF">2020-05-26T05:53:51Z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