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45C26-984B-490A-812A-D6159FD9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555EE9-4405-470B-9D3F-7DF3A8EB3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B7CE90-9351-4986-9D8B-88A879AE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8FE-C0B3-45E3-BFFD-6F395DDFF9F4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D608B4-558E-4DAA-A003-3A4B8D49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3F7BB8-6130-45DE-B0FD-CDB090A0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DF7-21A6-42F6-867C-FC3DD9AF7B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94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31FD0-EEF7-4FA8-A5FC-D1BA52C9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AFB061-FE66-465A-860D-911FDC29D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3AE1A-E25B-4D2D-99C1-7B99FD4A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8FE-C0B3-45E3-BFFD-6F395DDFF9F4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084CF-9831-4ECB-A166-3CF53226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2BDEF-1B6B-4AF1-B1CF-CB2250C9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DF7-21A6-42F6-867C-FC3DD9AF7B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12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553B03-870F-49C9-B65C-C90E9138F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4C4F3A-C6FC-4E0C-B8CF-2441108C6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D94133-0A24-4B27-814F-20BDFE15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8FE-C0B3-45E3-BFFD-6F395DDFF9F4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2839A-84E4-47A8-80F0-79A9B4E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C962A-6D32-495C-B473-E53CBD62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DF7-21A6-42F6-867C-FC3DD9AF7B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48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1AE56-11E6-4490-B2A6-8A63A401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8DFCCD-076D-40FA-8AB6-FF097EAD7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6572A7-2B0F-49FD-A09C-736B112F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8FE-C0B3-45E3-BFFD-6F395DDFF9F4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9AE1F5-9F92-4235-9A02-AF0541E7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5B2DCA-C07E-40AA-B7C3-91C8C191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DF7-21A6-42F6-867C-FC3DD9AF7B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38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35701-5E4A-4C38-9027-E0332DE3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F67AFD-FED5-4F0C-990B-98ABEF1A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5FAF2-23FB-45BC-907A-55BAD0C0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8FE-C0B3-45E3-BFFD-6F395DDFF9F4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9B96D1-1720-4A33-BA0D-62D03798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5E12E9-5380-47B8-9CB7-D6ABD6AF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DF7-21A6-42F6-867C-FC3DD9AF7B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48AF9-B4A2-42A9-96DB-18C69883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C3E9D-6FA3-49D2-833C-F3F797348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90B3F8-D5BD-4B99-9AD0-8B7F06B73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49D9FF-BAAE-4633-8172-44093B2D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8FE-C0B3-45E3-BFFD-6F395DDFF9F4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85A3D4-AAC8-412F-BC7B-7726935E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17F99F-8185-44D6-AD90-E1CB0C30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DF7-21A6-42F6-867C-FC3DD9AF7B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3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711B1-081A-42BE-AD76-8506FD7C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BD0F8-0873-42E1-ABB5-67E7DC9DE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B4FB05-555D-44AA-A046-77B59AAB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875D2-46BC-4279-BC73-71E3C0093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FD4C4A-47E3-4970-B4CC-8F94AFFEC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87D043-7338-46C9-A31A-58B263E9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8FE-C0B3-45E3-BFFD-6F395DDFF9F4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95E5B1-87BF-411B-AFD3-2F5545BD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71C69F-A75C-43A1-8A14-9FADBD78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DF7-21A6-42F6-867C-FC3DD9AF7B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13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5C99B-575B-4360-A8C5-524BBEA1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5EB7C9-4416-42D7-8542-142A871D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8FE-C0B3-45E3-BFFD-6F395DDFF9F4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435BA0-BFE8-4665-AA51-7C17A126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E71D1B-637D-4FB3-AE69-47B6FD96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DF7-21A6-42F6-867C-FC3DD9AF7B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6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5335A3-9CCC-4222-966F-9741084E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8FE-C0B3-45E3-BFFD-6F395DDFF9F4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375D05-988F-42AC-A23C-315A3A32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0C2DA6-E1D2-40C0-AC71-775D741C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DF7-21A6-42F6-867C-FC3DD9AF7B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6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ECC26-C63A-4419-858F-2DDE2148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72C9B-E412-481C-82F3-20BE543A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257290-0F59-4EBA-A323-CB2CB3826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98A56B-CC14-45CE-B659-F2096D67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8FE-C0B3-45E3-BFFD-6F395DDFF9F4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BA4DDA-1E33-4E01-BB26-6EF7F877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F73EA4-AAFF-44C3-BEFE-3B59622E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DF7-21A6-42F6-867C-FC3DD9AF7B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0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5CD00-6686-4EC5-AD74-7E55EAB1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0845F3-B019-4F58-BF7A-1DB6E16AA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E2C0CB-48AD-4ED6-B291-0CC349CA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9A2CED-B884-4D96-9BAF-5F58D47D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8FE-C0B3-45E3-BFFD-6F395DDFF9F4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FA6E42-68DF-4EAC-8092-D729AE94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8D69F9-EF1C-4860-AFDD-705CE241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DF7-21A6-42F6-867C-FC3DD9AF7B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63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6264C4-B7F8-4607-92AC-5D9C61D2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64E0A3-158E-45E1-AD94-656E7772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B1FE3F-C86C-40CA-8F9D-3DAF5D8A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D8FE-C0B3-45E3-BFFD-6F395DDFF9F4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37FE80-BB58-498A-B6E9-AB6093B47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92AD55-22E7-4390-8DB8-3F06D1977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8DF7-21A6-42F6-867C-FC3DD9AF7B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86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1FE86B2F-F75F-4D7C-A17A-3470BB584FF1}"/>
              </a:ext>
            </a:extLst>
          </p:cNvPr>
          <p:cNvSpPr/>
          <p:nvPr/>
        </p:nvSpPr>
        <p:spPr>
          <a:xfrm>
            <a:off x="2611304" y="372691"/>
            <a:ext cx="1703294" cy="675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1D974E-1C72-4D1C-B222-48E534D2F025}"/>
              </a:ext>
            </a:extLst>
          </p:cNvPr>
          <p:cNvSpPr txBox="1"/>
          <p:nvPr/>
        </p:nvSpPr>
        <p:spPr>
          <a:xfrm>
            <a:off x="2782632" y="425116"/>
            <a:ext cx="1461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Manual State</a:t>
            </a:r>
          </a:p>
          <a:p>
            <a:pPr algn="ctr"/>
            <a:r>
              <a:rPr lang="fr-FR" b="1" dirty="0"/>
              <a:t>000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F36671-8B17-4CBF-9761-37283A92C90A}"/>
              </a:ext>
            </a:extLst>
          </p:cNvPr>
          <p:cNvSpPr/>
          <p:nvPr/>
        </p:nvSpPr>
        <p:spPr>
          <a:xfrm>
            <a:off x="2661730" y="5537943"/>
            <a:ext cx="1703294" cy="675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825B99-5EB9-4E07-9547-C2C4CB162900}"/>
              </a:ext>
            </a:extLst>
          </p:cNvPr>
          <p:cNvSpPr/>
          <p:nvPr/>
        </p:nvSpPr>
        <p:spPr>
          <a:xfrm>
            <a:off x="4250364" y="2208845"/>
            <a:ext cx="1703294" cy="6750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704EFF-4607-42E8-B5AD-FE5E7A2055F7}"/>
              </a:ext>
            </a:extLst>
          </p:cNvPr>
          <p:cNvSpPr txBox="1"/>
          <p:nvPr/>
        </p:nvSpPr>
        <p:spPr>
          <a:xfrm>
            <a:off x="4536287" y="2223207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Planning</a:t>
            </a: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ABD1958-74A0-42D4-8D67-9948BA4219BA}"/>
              </a:ext>
            </a:extLst>
          </p:cNvPr>
          <p:cNvSpPr/>
          <p:nvPr/>
        </p:nvSpPr>
        <p:spPr>
          <a:xfrm>
            <a:off x="2611304" y="1562847"/>
            <a:ext cx="1703294" cy="675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9AC006C-632E-4837-A95B-4A29675FC436}"/>
              </a:ext>
            </a:extLst>
          </p:cNvPr>
          <p:cNvSpPr txBox="1"/>
          <p:nvPr/>
        </p:nvSpPr>
        <p:spPr>
          <a:xfrm>
            <a:off x="3072390" y="1543805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Arming</a:t>
            </a:r>
            <a:endParaRPr lang="fr-FR" b="1" dirty="0"/>
          </a:p>
          <a:p>
            <a:pPr algn="ctr"/>
            <a:r>
              <a:rPr lang="fr-FR" b="1" dirty="0"/>
              <a:t>001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EDD514A-1FB6-45CB-AF68-588B1C9AC380}"/>
              </a:ext>
            </a:extLst>
          </p:cNvPr>
          <p:cNvSpPr/>
          <p:nvPr/>
        </p:nvSpPr>
        <p:spPr>
          <a:xfrm>
            <a:off x="4869324" y="4536594"/>
            <a:ext cx="1703294" cy="675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D3AD90-9B3A-4CFC-9361-6177A51A071D}"/>
              </a:ext>
            </a:extLst>
          </p:cNvPr>
          <p:cNvSpPr txBox="1"/>
          <p:nvPr/>
        </p:nvSpPr>
        <p:spPr>
          <a:xfrm>
            <a:off x="5281839" y="4526021"/>
            <a:ext cx="9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Landing</a:t>
            </a:r>
          </a:p>
          <a:p>
            <a:pPr algn="ctr"/>
            <a:r>
              <a:rPr lang="fr-FR" b="1" dirty="0"/>
              <a:t>101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533D230-1800-41BD-8927-F0C9A05E678C}"/>
              </a:ext>
            </a:extLst>
          </p:cNvPr>
          <p:cNvSpPr/>
          <p:nvPr/>
        </p:nvSpPr>
        <p:spPr>
          <a:xfrm>
            <a:off x="7504289" y="3441087"/>
            <a:ext cx="1703294" cy="675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5AE606-5D15-4CB3-BA64-1D76B47EAF89}"/>
              </a:ext>
            </a:extLst>
          </p:cNvPr>
          <p:cNvSpPr txBox="1"/>
          <p:nvPr/>
        </p:nvSpPr>
        <p:spPr>
          <a:xfrm>
            <a:off x="7843270" y="3482782"/>
            <a:ext cx="110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Waypoint</a:t>
            </a:r>
            <a:endParaRPr lang="fr-FR" b="1" dirty="0"/>
          </a:p>
          <a:p>
            <a:pPr algn="ctr"/>
            <a:r>
              <a:rPr lang="fr-FR" b="1" dirty="0"/>
              <a:t>100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66979B7-19BF-4691-83A0-9CEACFB0C647}"/>
              </a:ext>
            </a:extLst>
          </p:cNvPr>
          <p:cNvSpPr txBox="1"/>
          <p:nvPr/>
        </p:nvSpPr>
        <p:spPr>
          <a:xfrm>
            <a:off x="2994913" y="5561283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Disarming</a:t>
            </a:r>
            <a:endParaRPr lang="fr-FR" b="1" dirty="0"/>
          </a:p>
          <a:p>
            <a:pPr algn="ctr"/>
            <a:r>
              <a:rPr lang="fr-FR" b="1" dirty="0"/>
              <a:t>110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A7C2C5-73B1-4AEB-A83A-A938AC6BD6B6}"/>
              </a:ext>
            </a:extLst>
          </p:cNvPr>
          <p:cNvSpPr txBox="1"/>
          <p:nvPr/>
        </p:nvSpPr>
        <p:spPr>
          <a:xfrm>
            <a:off x="3242941" y="710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24635D71-09F3-4A90-894A-CFCAEAAFB27F}"/>
              </a:ext>
            </a:extLst>
          </p:cNvPr>
          <p:cNvCxnSpPr>
            <a:cxnSpLocks/>
            <a:stCxn id="12" idx="6"/>
            <a:endCxn id="11" idx="0"/>
          </p:cNvCxnSpPr>
          <p:nvPr/>
        </p:nvCxnSpPr>
        <p:spPr>
          <a:xfrm>
            <a:off x="4314598" y="1900375"/>
            <a:ext cx="728399" cy="3228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8EDBD058-F4EC-4BED-99DE-7CF6F749FD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28761" y="3799597"/>
            <a:ext cx="477336" cy="12700"/>
          </a:xfrm>
          <a:prstGeom prst="curvedConnector5">
            <a:avLst>
              <a:gd name="adj1" fmla="val -47891"/>
              <a:gd name="adj2" fmla="val 13247654"/>
              <a:gd name="adj3" fmla="val 147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rc 52">
            <a:extLst>
              <a:ext uri="{FF2B5EF4-FFF2-40B4-BE49-F238E27FC236}">
                <a16:creationId xmlns:a16="http://schemas.microsoft.com/office/drawing/2014/main" id="{AD5F5CA2-7AD8-4D1B-93B7-4612F9516225}"/>
              </a:ext>
            </a:extLst>
          </p:cNvPr>
          <p:cNvCxnSpPr>
            <a:stCxn id="17" idx="4"/>
            <a:endCxn id="15" idx="6"/>
          </p:cNvCxnSpPr>
          <p:nvPr/>
        </p:nvCxnSpPr>
        <p:spPr>
          <a:xfrm rot="5400000">
            <a:off x="7085288" y="3603473"/>
            <a:ext cx="757979" cy="17833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rc 53">
            <a:extLst>
              <a:ext uri="{FF2B5EF4-FFF2-40B4-BE49-F238E27FC236}">
                <a16:creationId xmlns:a16="http://schemas.microsoft.com/office/drawing/2014/main" id="{3F4EFB0C-3B1C-4904-A52C-B3C9FA80AAA2}"/>
              </a:ext>
            </a:extLst>
          </p:cNvPr>
          <p:cNvCxnSpPr/>
          <p:nvPr/>
        </p:nvCxnSpPr>
        <p:spPr>
          <a:xfrm rot="5400000">
            <a:off x="4720262" y="4834537"/>
            <a:ext cx="645471" cy="1370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E8BE408-085F-42FF-BE75-8331CDE1DD02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3462951" y="1047747"/>
            <a:ext cx="0" cy="51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36958B9A-00D3-4977-A348-CFC20E98AD17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10800000">
            <a:off x="2611304" y="710219"/>
            <a:ext cx="50426" cy="5165252"/>
          </a:xfrm>
          <a:prstGeom prst="curvedConnector3">
            <a:avLst>
              <a:gd name="adj1" fmla="val 2811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4011BACC-6281-4CD5-9677-8FCC95E7C3F5}"/>
              </a:ext>
            </a:extLst>
          </p:cNvPr>
          <p:cNvSpPr txBox="1"/>
          <p:nvPr/>
        </p:nvSpPr>
        <p:spPr>
          <a:xfrm>
            <a:off x="3659220" y="1130339"/>
            <a:ext cx="511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i="1" dirty="0" err="1"/>
              <a:t>Arming_Transition</a:t>
            </a:r>
            <a:r>
              <a:rPr lang="fr-FR" sz="1200" b="1" i="1" dirty="0"/>
              <a:t> </a:t>
            </a:r>
            <a:r>
              <a:rPr lang="fr-FR" sz="1200" i="1" dirty="0"/>
              <a:t>: </a:t>
            </a:r>
            <a:r>
              <a:rPr lang="fr-FR" sz="1200" i="1" dirty="0" err="1"/>
              <a:t>cmd_take_control</a:t>
            </a:r>
            <a:r>
              <a:rPr lang="fr-FR" sz="1200" i="1" dirty="0"/>
              <a:t>(), </a:t>
            </a:r>
            <a:r>
              <a:rPr lang="fr-FR" sz="1200" i="1" dirty="0" err="1"/>
              <a:t>cmd_arm</a:t>
            </a:r>
            <a:r>
              <a:rPr lang="fr-FR" sz="1200" i="1" dirty="0"/>
              <a:t>(), </a:t>
            </a:r>
            <a:r>
              <a:rPr lang="fr-FR" sz="1200" i="1" dirty="0" err="1"/>
              <a:t>cmd_set_home_position</a:t>
            </a:r>
            <a:r>
              <a:rPr lang="fr-FR" sz="1200" i="1" dirty="0"/>
              <a:t>()</a:t>
            </a:r>
          </a:p>
          <a:p>
            <a:r>
              <a:rPr lang="fr-FR" sz="1200" i="1" dirty="0"/>
              <a:t> </a:t>
            </a:r>
          </a:p>
          <a:p>
            <a:r>
              <a:rPr lang="fr-FR" sz="1200" i="1" dirty="0"/>
              <a:t> 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18D6B53-3ED0-45BE-A73C-71EC93FA74AE}"/>
              </a:ext>
            </a:extLst>
          </p:cNvPr>
          <p:cNvSpPr txBox="1"/>
          <p:nvPr/>
        </p:nvSpPr>
        <p:spPr>
          <a:xfrm>
            <a:off x="6379284" y="2147135"/>
            <a:ext cx="1488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i="1" dirty="0" err="1">
                <a:solidFill>
                  <a:srgbClr val="FF0000"/>
                </a:solidFill>
              </a:rPr>
              <a:t>Take</a:t>
            </a:r>
            <a:r>
              <a:rPr lang="fr-FR" sz="1200" b="1" i="1" dirty="0">
                <a:solidFill>
                  <a:srgbClr val="FF0000"/>
                </a:solidFill>
              </a:rPr>
              <a:t> </a:t>
            </a:r>
            <a:r>
              <a:rPr lang="fr-FR" sz="1200" b="1" i="1" dirty="0" err="1">
                <a:solidFill>
                  <a:srgbClr val="FF0000"/>
                </a:solidFill>
              </a:rPr>
              <a:t>off_Transition</a:t>
            </a:r>
            <a:r>
              <a:rPr lang="fr-FR" sz="1200" b="1" i="1" dirty="0">
                <a:solidFill>
                  <a:srgbClr val="FF0000"/>
                </a:solidFill>
              </a:rPr>
              <a:t> </a:t>
            </a:r>
            <a:r>
              <a:rPr lang="fr-FR" sz="1200" i="1" dirty="0">
                <a:solidFill>
                  <a:srgbClr val="FF0000"/>
                </a:solidFill>
              </a:rPr>
              <a:t>:</a:t>
            </a:r>
          </a:p>
          <a:p>
            <a:r>
              <a:rPr lang="fr-FR" sz="1200" i="1" dirty="0">
                <a:solidFill>
                  <a:srgbClr val="FF0000"/>
                </a:solidFill>
              </a:rPr>
              <a:t> </a:t>
            </a:r>
            <a:r>
              <a:rPr lang="fr-FR" sz="1200" i="1" dirty="0" err="1">
                <a:solidFill>
                  <a:srgbClr val="FF0000"/>
                </a:solidFill>
              </a:rPr>
              <a:t>cmd_take_off</a:t>
            </a:r>
            <a:r>
              <a:rPr lang="fr-FR" sz="1200" i="1" dirty="0">
                <a:solidFill>
                  <a:srgbClr val="FF0000"/>
                </a:solidFill>
              </a:rPr>
              <a:t>()  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D5881F2-7363-4C7A-885D-06249B21D7C5}"/>
              </a:ext>
            </a:extLst>
          </p:cNvPr>
          <p:cNvSpPr txBox="1"/>
          <p:nvPr/>
        </p:nvSpPr>
        <p:spPr>
          <a:xfrm>
            <a:off x="7944989" y="2736379"/>
            <a:ext cx="302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i="1" dirty="0" err="1"/>
              <a:t>Waypoint_Transition</a:t>
            </a:r>
            <a:r>
              <a:rPr lang="fr-FR" sz="1200" b="1" i="1" dirty="0"/>
              <a:t> </a:t>
            </a:r>
            <a:r>
              <a:rPr lang="fr-FR" sz="1200" i="1" dirty="0"/>
              <a:t>: </a:t>
            </a:r>
          </a:p>
          <a:p>
            <a:r>
              <a:rPr lang="fr-FR" sz="1200" i="1" dirty="0"/>
              <a:t>Altitude &gt; 95% of the </a:t>
            </a:r>
            <a:r>
              <a:rPr lang="fr-FR" sz="1200" i="1" dirty="0" err="1"/>
              <a:t>target</a:t>
            </a:r>
            <a:r>
              <a:rPr lang="fr-FR" sz="1200" i="1" dirty="0"/>
              <a:t> + </a:t>
            </a:r>
            <a:r>
              <a:rPr lang="fr-FR" sz="1200" i="1" dirty="0" err="1"/>
              <a:t>cmd_position</a:t>
            </a:r>
            <a:r>
              <a:rPr lang="fr-FR" sz="1200" i="1" dirty="0"/>
              <a:t>() 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9EDD095-3B0C-4D92-A4C2-217AD969AC87}"/>
              </a:ext>
            </a:extLst>
          </p:cNvPr>
          <p:cNvSpPr txBox="1"/>
          <p:nvPr/>
        </p:nvSpPr>
        <p:spPr>
          <a:xfrm>
            <a:off x="7424265" y="4698588"/>
            <a:ext cx="1542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i="1" dirty="0" err="1"/>
              <a:t>Landing_Transition</a:t>
            </a:r>
            <a:r>
              <a:rPr lang="fr-FR" sz="1200" b="1" i="1" dirty="0"/>
              <a:t> : </a:t>
            </a:r>
          </a:p>
          <a:p>
            <a:r>
              <a:rPr lang="fr-FR" sz="1200" i="1" dirty="0"/>
              <a:t>All </a:t>
            </a:r>
            <a:r>
              <a:rPr lang="fr-FR" sz="1200" i="1" dirty="0" err="1"/>
              <a:t>waypoints</a:t>
            </a:r>
            <a:r>
              <a:rPr lang="fr-FR" sz="1200" i="1" dirty="0"/>
              <a:t> </a:t>
            </a:r>
            <a:r>
              <a:rPr lang="fr-FR" sz="1200" i="1" dirty="0" err="1"/>
              <a:t>covered</a:t>
            </a:r>
            <a:endParaRPr lang="fr-FR" sz="1200" i="1" dirty="0"/>
          </a:p>
          <a:p>
            <a:r>
              <a:rPr lang="fr-FR" sz="1200" i="1" dirty="0" err="1"/>
              <a:t>cmd_land</a:t>
            </a:r>
            <a:r>
              <a:rPr lang="fr-FR" sz="1200" i="1" dirty="0"/>
              <a:t>() 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F61C865-5DCE-43D2-9D80-B4D30A8D5901}"/>
              </a:ext>
            </a:extLst>
          </p:cNvPr>
          <p:cNvSpPr txBox="1"/>
          <p:nvPr/>
        </p:nvSpPr>
        <p:spPr>
          <a:xfrm>
            <a:off x="4931662" y="5694115"/>
            <a:ext cx="2572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i="1" dirty="0" err="1"/>
              <a:t>Disarming_Transition</a:t>
            </a:r>
            <a:r>
              <a:rPr lang="fr-FR" sz="1200" b="1" i="1" dirty="0"/>
              <a:t> : </a:t>
            </a:r>
            <a:r>
              <a:rPr lang="fr-FR" sz="1200" i="1" dirty="0" err="1"/>
              <a:t>cmd_disarm</a:t>
            </a:r>
            <a:r>
              <a:rPr lang="fr-FR" sz="1200" i="1" dirty="0"/>
              <a:t>()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570ED7A-474D-472D-8D95-E92191A53252}"/>
              </a:ext>
            </a:extLst>
          </p:cNvPr>
          <p:cNvSpPr txBox="1"/>
          <p:nvPr/>
        </p:nvSpPr>
        <p:spPr>
          <a:xfrm>
            <a:off x="1262452" y="3009158"/>
            <a:ext cx="2651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Manual_Transition</a:t>
            </a:r>
            <a:r>
              <a:rPr lang="fr-FR" sz="1200" b="1" i="1" dirty="0"/>
              <a:t> :</a:t>
            </a:r>
            <a:r>
              <a:rPr lang="fr-FR" sz="1200" i="1" dirty="0"/>
              <a:t> </a:t>
            </a:r>
            <a:r>
              <a:rPr lang="fr-FR" sz="1200" i="1" dirty="0" err="1"/>
              <a:t>cmd_release_control</a:t>
            </a:r>
            <a:r>
              <a:rPr lang="fr-FR" sz="1200" i="1" dirty="0"/>
              <a:t>(), </a:t>
            </a:r>
            <a:r>
              <a:rPr lang="fr-FR" sz="1200" i="1" dirty="0" err="1"/>
              <a:t>cmd_stop</a:t>
            </a:r>
            <a:r>
              <a:rPr lang="fr-FR" sz="1200" i="1" dirty="0"/>
              <a:t>(),</a:t>
            </a:r>
          </a:p>
          <a:p>
            <a:endParaRPr lang="fr-FR" sz="1200" i="1" dirty="0"/>
          </a:p>
          <a:p>
            <a:r>
              <a:rPr lang="fr-FR" sz="1200" i="1" dirty="0"/>
              <a:t> 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09CBD1F-63D4-4EC9-9D53-99488F53FDF7}"/>
              </a:ext>
            </a:extLst>
          </p:cNvPr>
          <p:cNvSpPr txBox="1"/>
          <p:nvPr/>
        </p:nvSpPr>
        <p:spPr>
          <a:xfrm>
            <a:off x="10034078" y="3479244"/>
            <a:ext cx="179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i="1" dirty="0" err="1"/>
              <a:t>Waypoint_Transition</a:t>
            </a:r>
            <a:r>
              <a:rPr lang="fr-FR" sz="1200" b="1" i="1" dirty="0"/>
              <a:t> : </a:t>
            </a:r>
          </a:p>
          <a:p>
            <a:r>
              <a:rPr lang="fr-FR" sz="1200" i="1" dirty="0"/>
              <a:t>All </a:t>
            </a:r>
            <a:r>
              <a:rPr lang="fr-FR" sz="1200" i="1" dirty="0" err="1"/>
              <a:t>waypoints</a:t>
            </a:r>
            <a:r>
              <a:rPr lang="fr-FR" sz="1200" i="1" dirty="0"/>
              <a:t> not </a:t>
            </a:r>
            <a:r>
              <a:rPr lang="fr-FR" sz="1200" i="1" dirty="0" err="1"/>
              <a:t>treated</a:t>
            </a:r>
            <a:r>
              <a:rPr lang="fr-FR" sz="1200" i="1" dirty="0"/>
              <a:t> </a:t>
            </a:r>
          </a:p>
          <a:p>
            <a:r>
              <a:rPr lang="fr-FR" sz="1200" i="1" dirty="0"/>
              <a:t> </a:t>
            </a:r>
            <a:r>
              <a:rPr lang="fr-FR" sz="1200" i="1" dirty="0" err="1"/>
              <a:t>cmd_position</a:t>
            </a:r>
            <a:r>
              <a:rPr lang="fr-FR" sz="1200" i="1" dirty="0"/>
              <a:t>() 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D91677A-C72E-40A7-95C8-729963BFE4C2}"/>
              </a:ext>
            </a:extLst>
          </p:cNvPr>
          <p:cNvSpPr txBox="1"/>
          <p:nvPr/>
        </p:nvSpPr>
        <p:spPr>
          <a:xfrm>
            <a:off x="4320848" y="559686"/>
            <a:ext cx="960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i="1" dirty="0"/>
              <a:t>Initial State 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436C476-ED5A-437C-8E74-0B04A8D5C8F2}"/>
              </a:ext>
            </a:extLst>
          </p:cNvPr>
          <p:cNvSpPr/>
          <p:nvPr/>
        </p:nvSpPr>
        <p:spPr>
          <a:xfrm>
            <a:off x="5953658" y="2806268"/>
            <a:ext cx="1703294" cy="675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off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E9CB1E8-4471-4BD6-AC83-56632CDDB873}"/>
              </a:ext>
            </a:extLst>
          </p:cNvPr>
          <p:cNvSpPr txBox="1"/>
          <p:nvPr/>
        </p:nvSpPr>
        <p:spPr>
          <a:xfrm>
            <a:off x="6334951" y="2812422"/>
            <a:ext cx="97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Take</a:t>
            </a:r>
            <a:r>
              <a:rPr lang="fr-FR" b="1" dirty="0"/>
              <a:t> Off</a:t>
            </a:r>
          </a:p>
          <a:p>
            <a:pPr algn="ctr"/>
            <a:r>
              <a:rPr lang="fr-FR" b="1" dirty="0"/>
              <a:t>011</a:t>
            </a:r>
          </a:p>
        </p:txBody>
      </p: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9D6DED03-1BB5-448D-8EEF-0C5F4F681A7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938388" y="2536841"/>
            <a:ext cx="881792" cy="2755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5FCC864C-1D3E-47F6-B61C-083DE45C920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652028" y="3175328"/>
            <a:ext cx="703908" cy="2657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rc 55">
            <a:extLst>
              <a:ext uri="{FF2B5EF4-FFF2-40B4-BE49-F238E27FC236}">
                <a16:creationId xmlns:a16="http://schemas.microsoft.com/office/drawing/2014/main" id="{5C4D1A2B-9EEB-4151-8B99-26AB3423885E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4546253" y="3324602"/>
            <a:ext cx="1634972" cy="7678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FCF48881-83D6-4892-87EA-D982E903EE6E}"/>
              </a:ext>
            </a:extLst>
          </p:cNvPr>
          <p:cNvSpPr txBox="1"/>
          <p:nvPr/>
        </p:nvSpPr>
        <p:spPr>
          <a:xfrm>
            <a:off x="3913672" y="3379351"/>
            <a:ext cx="2536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i="1" dirty="0">
                <a:solidFill>
                  <a:srgbClr val="FF0000"/>
                </a:solidFill>
              </a:rPr>
              <a:t>SAFETY STATE :</a:t>
            </a:r>
          </a:p>
          <a:p>
            <a:r>
              <a:rPr lang="fr-FR" sz="1200" b="1" i="1" dirty="0" err="1">
                <a:solidFill>
                  <a:srgbClr val="FF0000"/>
                </a:solidFill>
              </a:rPr>
              <a:t>Landing_Transition</a:t>
            </a:r>
            <a:r>
              <a:rPr lang="fr-FR" sz="1200" b="1" i="1" dirty="0">
                <a:solidFill>
                  <a:srgbClr val="FF0000"/>
                </a:solidFill>
              </a:rPr>
              <a:t> </a:t>
            </a:r>
            <a:r>
              <a:rPr lang="fr-FR" sz="1200" i="1" dirty="0">
                <a:solidFill>
                  <a:srgbClr val="FF0000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fr-FR" sz="1200" i="1" dirty="0">
                <a:solidFill>
                  <a:srgbClr val="FF0000"/>
                </a:solidFill>
              </a:rPr>
              <a:t>Goal Point not </a:t>
            </a:r>
            <a:r>
              <a:rPr lang="fr-FR" sz="1200" i="1" dirty="0" err="1">
                <a:solidFill>
                  <a:srgbClr val="FF0000"/>
                </a:solidFill>
              </a:rPr>
              <a:t>located</a:t>
            </a:r>
            <a:r>
              <a:rPr lang="fr-FR" sz="1200" i="1" dirty="0">
                <a:solidFill>
                  <a:srgbClr val="FF0000"/>
                </a:solidFill>
              </a:rPr>
              <a:t> in the </a:t>
            </a:r>
            <a:r>
              <a:rPr lang="fr-FR" sz="1200" i="1" dirty="0" err="1">
                <a:solidFill>
                  <a:srgbClr val="FF0000"/>
                </a:solidFill>
              </a:rPr>
              <a:t>card</a:t>
            </a:r>
            <a:endParaRPr lang="fr-FR" sz="1200" i="1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200" i="1" dirty="0">
                <a:solidFill>
                  <a:srgbClr val="FF0000"/>
                </a:solidFill>
              </a:rPr>
              <a:t>Goal Point </a:t>
            </a:r>
            <a:r>
              <a:rPr lang="fr-FR" sz="1200" i="1" dirty="0" err="1">
                <a:solidFill>
                  <a:srgbClr val="FF0000"/>
                </a:solidFill>
              </a:rPr>
              <a:t>is</a:t>
            </a:r>
            <a:r>
              <a:rPr lang="fr-FR" sz="1200" i="1" dirty="0">
                <a:solidFill>
                  <a:srgbClr val="FF0000"/>
                </a:solidFill>
              </a:rPr>
              <a:t> </a:t>
            </a:r>
            <a:r>
              <a:rPr lang="fr-FR" sz="1200" i="1" dirty="0" err="1">
                <a:solidFill>
                  <a:srgbClr val="FF0000"/>
                </a:solidFill>
              </a:rPr>
              <a:t>inside</a:t>
            </a:r>
            <a:r>
              <a:rPr lang="fr-FR" sz="1200" i="1" dirty="0">
                <a:solidFill>
                  <a:srgbClr val="FF0000"/>
                </a:solidFill>
              </a:rPr>
              <a:t> on one obstacle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397FDFA-8B42-4E6C-BAB2-DCFE183D3618}"/>
              </a:ext>
            </a:extLst>
          </p:cNvPr>
          <p:cNvSpPr txBox="1"/>
          <p:nvPr/>
        </p:nvSpPr>
        <p:spPr>
          <a:xfrm>
            <a:off x="4510866" y="1726380"/>
            <a:ext cx="225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i="1" dirty="0"/>
              <a:t>Check if </a:t>
            </a:r>
            <a:r>
              <a:rPr lang="fr-FR" sz="1200" b="1" i="1" dirty="0" err="1"/>
              <a:t>Arming</a:t>
            </a:r>
            <a:r>
              <a:rPr lang="fr-FR" sz="1200" b="1" i="1" dirty="0"/>
              <a:t> State Flag </a:t>
            </a:r>
            <a:r>
              <a:rPr lang="fr-FR" sz="1200" b="1" i="1" dirty="0" err="1"/>
              <a:t>is</a:t>
            </a:r>
            <a:r>
              <a:rPr lang="fr-FR" sz="1200" b="1" i="1" dirty="0"/>
              <a:t> OK </a:t>
            </a:r>
          </a:p>
          <a:p>
            <a:r>
              <a:rPr lang="fr-FR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745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Bourdoncle Jean-Yves</dc:creator>
  <cp:lastModifiedBy>Bourdoncle Jean-Yves</cp:lastModifiedBy>
  <cp:revision>13</cp:revision>
  <dcterms:created xsi:type="dcterms:W3CDTF">2020-01-09T14:05:50Z</dcterms:created>
  <dcterms:modified xsi:type="dcterms:W3CDTF">2020-02-02T10:16:23Z</dcterms:modified>
</cp:coreProperties>
</file>