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9080" y="-24765"/>
            <a:ext cx="5427980" cy="6544310"/>
            <a:chOff x="408" y="-39"/>
            <a:chExt cx="8548" cy="10306"/>
          </a:xfrm>
        </p:grpSpPr>
        <p:sp>
          <p:nvSpPr>
            <p:cNvPr id="4" name="矩形 3"/>
            <p:cNvSpPr/>
            <p:nvPr/>
          </p:nvSpPr>
          <p:spPr>
            <a:xfrm>
              <a:off x="408" y="541"/>
              <a:ext cx="8549" cy="97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77" y="-39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right_per</a:t>
              </a: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18335" y="546009"/>
            <a:ext cx="3769337" cy="2293228"/>
            <a:chOff x="408" y="-876"/>
            <a:chExt cx="11086" cy="6745"/>
          </a:xfrm>
        </p:grpSpPr>
        <p:sp>
          <p:nvSpPr>
            <p:cNvPr id="10" name="椭圆 9"/>
            <p:cNvSpPr/>
            <p:nvPr>
              <p:custDataLst>
                <p:tags r:id="rId1"/>
              </p:custDataLst>
            </p:nvPr>
          </p:nvSpPr>
          <p:spPr>
            <a:xfrm>
              <a:off x="408" y="542"/>
              <a:ext cx="5745" cy="53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2"/>
              </p:custDataLst>
            </p:nvPr>
          </p:nvSpPr>
          <p:spPr>
            <a:xfrm>
              <a:off x="7191" y="-876"/>
              <a:ext cx="4303" cy="72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000"/>
                <a:t>iconfont icon-back</a:t>
              </a:r>
              <a:endParaRPr lang="zh-CN" altLang="en-US" sz="1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commondata" val="eyJoZGlkIjoiZjVhNGJiMWVmZTg4ZjFhYWZhYWFiMzBkODkwYWRkZm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演示</Application>
  <PresentationFormat>宽屏</PresentationFormat>
  <Paragraphs>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Zzz.</cp:lastModifiedBy>
  <cp:revision>158</cp:revision>
  <dcterms:created xsi:type="dcterms:W3CDTF">2019-06-19T02:08:00Z</dcterms:created>
  <dcterms:modified xsi:type="dcterms:W3CDTF">2023-10-18T07:47:15Z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806A629E8648467B889EA82F2FA830D5_11</vt:lpwstr>
  </property>
</Properties>
</file>