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1200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AC2EE-2457-4643-92BE-489217CE1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1EEF7A-42BA-4B90-A27D-AC0B58C7D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093A5-B1F3-4D17-A57D-5F07CA5E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A37A-66FE-4F57-AABE-60ABB4B36894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71ACA-5385-4F50-9FA4-D94881FF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4C151-E337-42C5-9984-22628388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1A741-BD83-4893-8F69-64ECD921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5EB02-B82F-4403-9B1B-343478A89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2B9C8-770B-4A70-AE46-0A30E945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A37A-66FE-4F57-AABE-60ABB4B36894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FD1D3-AC40-45DB-B868-33A17817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6C16F-F2A4-4DE0-B843-74B409E3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19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D74B41-81BB-43B2-A0F8-4FF6E865E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D7C087-45F1-411C-BCBD-0078F30CF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2DEEA-ED7F-4BDB-8E50-5CA50719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A37A-66FE-4F57-AABE-60ABB4B36894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76DAF-2A21-496F-8986-91FFB02E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2BD9D-8F52-48B6-92BA-33547935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1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0CAB5-F1FA-413D-82C8-DFE7119E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AF4F3-94AD-4395-8ED2-5E68238A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B6524-E6F4-4C88-9677-EF84ECE1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A37A-66FE-4F57-AABE-60ABB4B36894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23E04-1FC1-4BAA-86B2-1C3725C8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49313-D52B-4899-9C86-CC4471BC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3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8637B-CADF-4EFF-8EA0-24DA6DAA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23BECD-E19B-4903-B63A-A6322E7FA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4656C-03D4-44E0-8702-878A14F9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A37A-66FE-4F57-AABE-60ABB4B36894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1A2A5-FE8B-46A8-A7A5-CEDD3A30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CB101E-46FC-43CE-A995-D6BA3AAC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7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D9B99-D27F-4444-872C-278D64F5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3E932-62D9-40FD-8F67-EB58FC250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41B16-6351-4ECF-B403-E983548D1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97476E-BDEB-4FD7-85C8-D764C558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A37A-66FE-4F57-AABE-60ABB4B36894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9F9CC-EE0B-474C-8FBD-C87433EA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8024C-4A8B-46B8-97A5-FB4B7557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2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2CDEB-29EB-4D26-A6D7-A7AF14A4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D0ACB7-1353-4A66-8C9D-37E041F41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3679DA-C83C-4115-9A79-1B8836595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81232-024E-4741-963C-89C71BB03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3EBDFB-3CB2-4860-8F6C-EA7769E29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FD872F-965D-41A5-9CC9-107036F1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A37A-66FE-4F57-AABE-60ABB4B36894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668623-AAFA-4F28-87BA-7D9804FC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27C90B-BA57-4C5C-9748-A8773C86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4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EA1D1-A752-4731-8AB2-DD4FC00A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F7A1A6-9601-4F78-A4C8-02615C9A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A37A-66FE-4F57-AABE-60ABB4B36894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F79C52-9402-4ECD-A3C5-0328AF5F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F6B1E4-C4F8-445B-8391-902D6BC3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1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63D645-A445-470B-ADD1-01382F07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A37A-66FE-4F57-AABE-60ABB4B36894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A0727D-DCA1-44ED-BCD8-226D8402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DDAB3A-47BD-4185-9712-14661552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4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B06A7-D917-48CC-91DF-C3345031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46EA4-87F7-465F-857F-007602CF5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8500B4-2E98-4A86-A7A9-7193A632B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3590C1-42B2-4158-B6E8-67939C97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A37A-66FE-4F57-AABE-60ABB4B36894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613F2-445B-4444-8205-4F7F7A52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774CF7-C1DE-40EC-A663-BD87AC70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81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12F83-5A6D-4E55-B6DC-EEA49C19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0A466D-884A-40AF-B464-5E4B60E05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7A510C-99BA-4F96-B489-2B6B1A023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613550-823B-4A23-B5AF-D61472C6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A37A-66FE-4F57-AABE-60ABB4B36894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34BE75-4A8A-4038-AE74-E13EEB0F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68E8D9-A228-4954-B00E-3C2A45B6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24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5DAEAF-DB98-4BAC-A88E-78F18C4B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38BB2-546F-4B33-B906-7376E3AF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5BBA7-F7D6-471D-B3C0-58DB1185A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5A37A-66FE-4F57-AABE-60ABB4B36894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BEB8A-FD65-4A03-B947-4BACCDDE7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D30E5-0C7A-4081-B788-1AA841A42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29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265271C-D9A4-4367-A7AE-53FC88CE8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080" y="1656866"/>
            <a:ext cx="10466812" cy="4824253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2800" b="1" dirty="0"/>
              <a:t>实验目的</a:t>
            </a:r>
            <a:r>
              <a:rPr lang="zh-CN" altLang="en-US" sz="2800" dirty="0"/>
              <a:t>：通过</a:t>
            </a:r>
            <a:r>
              <a:rPr lang="en-US" altLang="zh-CN" sz="2800" dirty="0"/>
              <a:t>ArcGIS</a:t>
            </a:r>
            <a:r>
              <a:rPr lang="zh-CN" altLang="en-US" sz="2800" dirty="0"/>
              <a:t>实验练习，掌握地理空间坐标转换方法。</a:t>
            </a:r>
            <a:endParaRPr lang="en-US" altLang="zh-CN" sz="2800" dirty="0"/>
          </a:p>
          <a:p>
            <a:pPr algn="l">
              <a:lnSpc>
                <a:spcPct val="160000"/>
              </a:lnSpc>
            </a:pPr>
            <a:r>
              <a:rPr lang="zh-CN" altLang="en-US" sz="2800" b="1" dirty="0"/>
              <a:t>实验要求</a:t>
            </a:r>
            <a:r>
              <a:rPr lang="zh-CN" altLang="en-US" sz="2800" dirty="0"/>
              <a:t>：将中国地图数据坐标转换成另外</a:t>
            </a:r>
            <a:r>
              <a:rPr lang="en-US" altLang="zh-CN" sz="2800" dirty="0"/>
              <a:t>2</a:t>
            </a:r>
            <a:r>
              <a:rPr lang="zh-CN" altLang="en-US" sz="2800" dirty="0"/>
              <a:t>个投影系统：</a:t>
            </a:r>
            <a:endParaRPr lang="en-US" altLang="zh-CN" sz="2800" dirty="0"/>
          </a:p>
          <a:p>
            <a:pPr algn="l">
              <a:lnSpc>
                <a:spcPct val="16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）采用</a:t>
            </a:r>
            <a:r>
              <a:rPr lang="en-US" altLang="zh-CN" sz="2800" dirty="0"/>
              <a:t>6</a:t>
            </a:r>
            <a:r>
              <a:rPr lang="zh-CN" altLang="en-US" sz="2800" dirty="0"/>
              <a:t>度分带，中央经线为东经</a:t>
            </a:r>
            <a:r>
              <a:rPr lang="en-US" altLang="zh-CN" sz="2800" dirty="0"/>
              <a:t>75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°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zh-CN" altLang="en-US" sz="2800" dirty="0"/>
              <a:t>大地坐标系为西安</a:t>
            </a:r>
            <a:r>
              <a:rPr lang="en-US" altLang="zh-CN" sz="2800" dirty="0"/>
              <a:t>80</a:t>
            </a:r>
            <a:r>
              <a:rPr lang="zh-CN" altLang="en-US" sz="2800" dirty="0"/>
              <a:t>的</a:t>
            </a:r>
            <a:r>
              <a:rPr lang="en-US" altLang="zh-CN" sz="2800" dirty="0"/>
              <a:t>Gauss Kruger</a:t>
            </a:r>
            <a:r>
              <a:rPr lang="zh-CN" altLang="en-US" sz="2800" dirty="0"/>
              <a:t>投影系统；</a:t>
            </a:r>
            <a:endParaRPr lang="en-US" altLang="zh-CN" sz="2800" dirty="0"/>
          </a:p>
          <a:p>
            <a:pPr algn="l">
              <a:lnSpc>
                <a:spcPct val="160000"/>
              </a:lnSpc>
            </a:pPr>
            <a:r>
              <a:rPr lang="en-US" altLang="zh-CN" sz="2800" dirty="0"/>
              <a:t>2</a:t>
            </a:r>
            <a:r>
              <a:rPr lang="zh-CN" altLang="en-US" sz="2800" dirty="0"/>
              <a:t>）大地坐标系为北京</a:t>
            </a:r>
            <a:r>
              <a:rPr lang="en-US" altLang="zh-CN" sz="2800" dirty="0"/>
              <a:t>54</a:t>
            </a:r>
            <a:r>
              <a:rPr lang="zh-CN" altLang="en-US" sz="2800" dirty="0"/>
              <a:t>的</a:t>
            </a:r>
            <a:r>
              <a:rPr lang="en-US" altLang="zh-CN" sz="2800" dirty="0"/>
              <a:t> </a:t>
            </a:r>
            <a:r>
              <a:rPr lang="en-US" altLang="zh-CN" sz="2800" dirty="0" err="1"/>
              <a:t>Lambert_Conformal_Conic</a:t>
            </a:r>
            <a:r>
              <a:rPr lang="zh-CN" altLang="en-US" sz="2800" dirty="0"/>
              <a:t>投影系统。</a:t>
            </a:r>
            <a:endParaRPr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362B22-B18A-4449-9B9E-85425D495FB5}"/>
              </a:ext>
            </a:extLst>
          </p:cNvPr>
          <p:cNvSpPr txBox="1"/>
          <p:nvPr/>
        </p:nvSpPr>
        <p:spPr>
          <a:xfrm>
            <a:off x="4931594" y="195209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/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89826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69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-apple-system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JeasunLok</cp:lastModifiedBy>
  <cp:revision>6</cp:revision>
  <dcterms:created xsi:type="dcterms:W3CDTF">2022-09-20T11:00:32Z</dcterms:created>
  <dcterms:modified xsi:type="dcterms:W3CDTF">2024-04-07T13:38:10Z</dcterms:modified>
</cp:coreProperties>
</file>