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9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5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6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1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5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9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4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7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8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2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B4949A8-017D-4E35-B3A6-E4BE500E0594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5C76242-F1DF-45C6-83C5-F89D6B67A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01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CC321-52A6-424E-91C8-DE2FDAB5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166" y="1644242"/>
            <a:ext cx="10572000" cy="1542774"/>
          </a:xfrm>
        </p:spPr>
        <p:txBody>
          <a:bodyPr/>
          <a:lstStyle/>
          <a:p>
            <a:pPr algn="ctr"/>
            <a:r>
              <a:rPr lang="ko-KR" altLang="en-US"/>
              <a:t>클라우드컴퓨팅 텀프로젝트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A2A19-2AE3-4E52-9EA5-5C7D150BA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747" y="4996271"/>
            <a:ext cx="7168596" cy="736872"/>
          </a:xfrm>
        </p:spPr>
        <p:txBody>
          <a:bodyPr>
            <a:normAutofit/>
          </a:bodyPr>
          <a:lstStyle/>
          <a:p>
            <a:r>
              <a:rPr lang="ko-KR" altLang="en-US" sz="2400"/>
              <a:t>클라우드기반 지하철 시간 검색 서비스의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7EC50-0B64-4D74-BCB4-5BF387D2B86D}"/>
              </a:ext>
            </a:extLst>
          </p:cNvPr>
          <p:cNvSpPr txBox="1"/>
          <p:nvPr/>
        </p:nvSpPr>
        <p:spPr>
          <a:xfrm>
            <a:off x="10146721" y="6488668"/>
            <a:ext cx="204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20155254 </a:t>
            </a:r>
            <a:r>
              <a:rPr lang="ko-KR" altLang="en-US"/>
              <a:t>조재우</a:t>
            </a:r>
          </a:p>
        </p:txBody>
      </p:sp>
    </p:spTree>
    <p:extLst>
      <p:ext uri="{BB962C8B-B14F-4D97-AF65-F5344CB8AC3E}">
        <p14:creationId xmlns:p14="http://schemas.microsoft.com/office/powerpoint/2010/main" val="85053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A6F205-6686-48A9-ADB9-7B665E5E45F9}"/>
              </a:ext>
            </a:extLst>
          </p:cNvPr>
          <p:cNvSpPr/>
          <p:nvPr/>
        </p:nvSpPr>
        <p:spPr>
          <a:xfrm>
            <a:off x="4170635" y="2967335"/>
            <a:ext cx="3850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938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6B2D2-CD77-45FB-A2F0-F089F7F5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93BFD41A-0E16-44BD-8821-ED3E5ADBA1F9}"/>
              </a:ext>
            </a:extLst>
          </p:cNvPr>
          <p:cNvSpPr/>
          <p:nvPr/>
        </p:nvSpPr>
        <p:spPr>
          <a:xfrm>
            <a:off x="926114" y="2641601"/>
            <a:ext cx="2992743" cy="3135086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My project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AC9C-6949-402B-A947-6DB01254F77E}"/>
              </a:ext>
            </a:extLst>
          </p:cNvPr>
          <p:cNvSpPr txBox="1"/>
          <p:nvPr/>
        </p:nvSpPr>
        <p:spPr>
          <a:xfrm>
            <a:off x="4995713" y="2641601"/>
            <a:ext cx="6270173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● </a:t>
            </a:r>
            <a:r>
              <a:rPr lang="ko-KR" altLang="en-US"/>
              <a:t>클라우드 환경에서 서비스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웹 기반 소프트웨어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편의 정보 제공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공공데이터 </a:t>
            </a:r>
            <a:r>
              <a:rPr lang="en-US" altLang="ko-KR"/>
              <a:t>Open api </a:t>
            </a:r>
            <a:r>
              <a:rPr lang="ko-KR" altLang="en-US"/>
              <a:t>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심플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● </a:t>
            </a:r>
            <a:r>
              <a:rPr lang="ko-KR" altLang="en-US"/>
              <a:t>추가 개발 용이</a:t>
            </a:r>
          </a:p>
        </p:txBody>
      </p:sp>
    </p:spTree>
    <p:extLst>
      <p:ext uri="{BB962C8B-B14F-4D97-AF65-F5344CB8AC3E}">
        <p14:creationId xmlns:p14="http://schemas.microsoft.com/office/powerpoint/2010/main" val="283012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5B2CA-2A39-45F6-8627-7E536558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400"/>
              <a:t>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03FE78-05EC-450B-9144-601519AE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34" y="130629"/>
            <a:ext cx="6018052" cy="66185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157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E15A-346B-48CC-873D-BEF76EE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28" y="447188"/>
            <a:ext cx="10571998" cy="970450"/>
          </a:xfrm>
        </p:spPr>
        <p:txBody>
          <a:bodyPr/>
          <a:lstStyle/>
          <a:p>
            <a:r>
              <a:rPr lang="ko-KR" altLang="en-US"/>
              <a:t>웹 서버 </a:t>
            </a:r>
            <a:r>
              <a:rPr lang="en-US" altLang="ko-KR"/>
              <a:t>src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C4E30-6D16-46E2-BFCA-9E94BF38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57" y="1959429"/>
            <a:ext cx="5270169" cy="2248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730243-3DE0-4ADC-A504-399F962D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57" y="4398601"/>
            <a:ext cx="4886325" cy="24193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725334-9748-46A9-AD6B-376FD0C8E3F6}"/>
              </a:ext>
            </a:extLst>
          </p:cNvPr>
          <p:cNvSpPr/>
          <p:nvPr/>
        </p:nvSpPr>
        <p:spPr>
          <a:xfrm>
            <a:off x="4323602" y="2458551"/>
            <a:ext cx="2269791" cy="970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myname.html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D91D49D-A300-4469-BF62-5F9450535147}"/>
              </a:ext>
            </a:extLst>
          </p:cNvPr>
          <p:cNvSpPr/>
          <p:nvPr/>
        </p:nvSpPr>
        <p:spPr>
          <a:xfrm>
            <a:off x="4323601" y="5123051"/>
            <a:ext cx="2269791" cy="970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search.html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9581DB-E5D6-4765-9214-502CD8DE7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0" y="2358958"/>
            <a:ext cx="4106836" cy="40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1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854B-EA39-4A57-A296-D42EBF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api_call + xml </a:t>
            </a:r>
            <a:r>
              <a:rPr lang="ko-KR" altLang="en-US"/>
              <a:t>파싱 모듈 </a:t>
            </a:r>
            <a:r>
              <a:rPr lang="en-US" altLang="ko-KR"/>
              <a:t>(1)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75FC5-E6F9-44A7-8AB0-AC1662BC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45103"/>
            <a:ext cx="9258811" cy="40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9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854B-EA39-4A57-A296-D42EBF2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api_call + xml </a:t>
            </a:r>
            <a:r>
              <a:rPr lang="ko-KR" altLang="en-US"/>
              <a:t>파싱 모듈 </a:t>
            </a:r>
            <a:r>
              <a:rPr lang="en-US" altLang="ko-KR"/>
              <a:t>(2)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E55B3-75C2-4560-8DB8-39EF3088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05957"/>
            <a:ext cx="7932284" cy="42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8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0B92CB8-2B97-492C-86B9-BA37CA71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4807144"/>
            <a:ext cx="10336971" cy="1519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/>
              <a:t>로컬에서 서비스 개발 </a:t>
            </a:r>
            <a:r>
              <a:rPr lang="en-US" altLang="ko-KR"/>
              <a:t>&gt;&gt; </a:t>
            </a:r>
            <a:r>
              <a:rPr lang="ko-KR" altLang="en-US"/>
              <a:t>클라우드로 이관</a:t>
            </a:r>
            <a:br>
              <a:rPr lang="en-US" altLang="ko-KR"/>
            </a:br>
            <a:r>
              <a:rPr lang="en-US" altLang="ko-KR" sz="2800"/>
              <a:t>git hub </a:t>
            </a:r>
            <a:r>
              <a:rPr lang="ko-KR" altLang="en-US" sz="2800"/>
              <a:t>이용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CECCB00-C800-4734-A353-0763C78A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2" y="625221"/>
            <a:ext cx="5357227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842F965-9F11-403D-8E9B-DAB8EA006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83" y="1556430"/>
            <a:ext cx="5376369" cy="158613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9EC32F7-62BF-4AD2-A0C7-524BB63112C2}"/>
              </a:ext>
            </a:extLst>
          </p:cNvPr>
          <p:cNvSpPr/>
          <p:nvPr/>
        </p:nvSpPr>
        <p:spPr>
          <a:xfrm>
            <a:off x="5728009" y="2095496"/>
            <a:ext cx="856083" cy="5080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77414-909C-4CBB-854E-D23B1FC9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실사용 모습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EFADA8B-8B88-4CE4-BCEC-39AB0745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3" y="2928557"/>
            <a:ext cx="4439270" cy="2191056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57A8DA0-FF7A-4715-9BE3-F19D73C7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2442715"/>
            <a:ext cx="341042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6A30A-2B6A-4A0B-9BB5-86BE77EB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발전 및 활용방안 </a:t>
            </a:r>
            <a:r>
              <a:rPr lang="en-US" altLang="ko-KR"/>
              <a:t>[</a:t>
            </a:r>
            <a:r>
              <a:rPr lang="ko-KR" altLang="en-US"/>
              <a:t>모듈 분리의 이유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C33A7-45A3-492A-9DC2-354DB31E3B10}"/>
              </a:ext>
            </a:extLst>
          </p:cNvPr>
          <p:cNvSpPr txBox="1"/>
          <p:nvPr/>
        </p:nvSpPr>
        <p:spPr>
          <a:xfrm>
            <a:off x="593083" y="2290634"/>
            <a:ext cx="54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더 편리하게 더 빠르게</a:t>
            </a:r>
            <a:r>
              <a:rPr lang="en-US" altLang="ko-KR"/>
              <a:t>! </a:t>
            </a:r>
            <a:r>
              <a:rPr lang="ko-KR" altLang="en-US"/>
              <a:t> </a:t>
            </a:r>
            <a:r>
              <a:rPr lang="en-US" altLang="ko-KR"/>
              <a:t>&gt;&gt; </a:t>
            </a:r>
            <a:r>
              <a:rPr lang="ko-KR" altLang="en-US"/>
              <a:t>스마트폰 바탕화면 위젯</a:t>
            </a:r>
            <a:endParaRPr lang="en-US" altLang="ko-KR"/>
          </a:p>
        </p:txBody>
      </p:sp>
      <p:pic>
        <p:nvPicPr>
          <p:cNvPr id="5" name="그림 4" descr="금속, 기계, 강철, 앉아있는이(가) 표시된 사진&#10;&#10;자동 생성된 설명">
            <a:extLst>
              <a:ext uri="{FF2B5EF4-FFF2-40B4-BE49-F238E27FC236}">
                <a16:creationId xmlns:a16="http://schemas.microsoft.com/office/drawing/2014/main" id="{EF6C02F9-E48F-47D1-A4F5-48F70E21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2" y="2659966"/>
            <a:ext cx="4517956" cy="3801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7D51A-7470-4EEB-AB99-452DFECC0811}"/>
              </a:ext>
            </a:extLst>
          </p:cNvPr>
          <p:cNvSpPr txBox="1"/>
          <p:nvPr/>
        </p:nvSpPr>
        <p:spPr>
          <a:xfrm>
            <a:off x="7157547" y="2271195"/>
            <a:ext cx="386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새로운 기능</a:t>
            </a:r>
            <a:r>
              <a:rPr lang="en-US" altLang="ko-KR"/>
              <a:t>! </a:t>
            </a:r>
            <a:r>
              <a:rPr lang="ko-KR" altLang="en-US"/>
              <a:t> </a:t>
            </a:r>
            <a:r>
              <a:rPr lang="en-US" altLang="ko-KR"/>
              <a:t>&gt;&gt; </a:t>
            </a:r>
            <a:r>
              <a:rPr lang="ko-KR" altLang="en-US"/>
              <a:t>텍스트 음성 변환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C97446-0290-4876-A36B-AF2EED427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29" y="2730236"/>
            <a:ext cx="2995839" cy="37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6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106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명언</vt:lpstr>
      <vt:lpstr>클라우드컴퓨팅 텀프로젝트</vt:lpstr>
      <vt:lpstr>프로젝트 소개</vt:lpstr>
      <vt:lpstr>다이어그램</vt:lpstr>
      <vt:lpstr>웹 서버 src</vt:lpstr>
      <vt:lpstr>api_call + xml 파싱 모듈 (1)</vt:lpstr>
      <vt:lpstr>api_call + xml 파싱 모듈 (2)</vt:lpstr>
      <vt:lpstr>로컬에서 서비스 개발 &gt;&gt; 클라우드로 이관 git hub 이용</vt:lpstr>
      <vt:lpstr>서비스 실사용 모습</vt:lpstr>
      <vt:lpstr>발전 및 활용방안 [모듈 분리의 이유]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클라우드컴퓨팅 텀프로젝트</dc:title>
  <dc:creator>조재우</dc:creator>
  <cp:lastModifiedBy>조재우</cp:lastModifiedBy>
  <cp:revision>6</cp:revision>
  <dcterms:created xsi:type="dcterms:W3CDTF">2020-12-09T11:11:16Z</dcterms:created>
  <dcterms:modified xsi:type="dcterms:W3CDTF">2020-12-09T12:05:13Z</dcterms:modified>
</cp:coreProperties>
</file>