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0892789" y="6197600"/>
            <a:ext cx="259842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AJAX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267425" y="547804"/>
            <a:ext cx="602538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Synchronous</a:t>
            </a:r>
          </a:p>
        </p:txBody>
      </p:sp>
      <p:sp>
        <p:nvSpPr>
          <p:cNvPr id="122" name="Shape 122"/>
          <p:cNvSpPr/>
          <p:nvPr/>
        </p:nvSpPr>
        <p:spPr>
          <a:xfrm>
            <a:off x="2027961" y="4182050"/>
            <a:ext cx="6612971" cy="7563796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23" name="Shape 123"/>
          <p:cNvSpPr/>
          <p:nvPr/>
        </p:nvSpPr>
        <p:spPr>
          <a:xfrm>
            <a:off x="2018070" y="2750093"/>
            <a:ext cx="252410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Browser</a:t>
            </a:r>
          </a:p>
        </p:txBody>
      </p:sp>
      <p:sp>
        <p:nvSpPr>
          <p:cNvPr id="124" name="Shape 124"/>
          <p:cNvSpPr/>
          <p:nvPr/>
        </p:nvSpPr>
        <p:spPr>
          <a:xfrm>
            <a:off x="17120193" y="3970518"/>
            <a:ext cx="6612970" cy="756379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Application</a:t>
            </a:r>
          </a:p>
        </p:txBody>
      </p:sp>
      <p:sp>
        <p:nvSpPr>
          <p:cNvPr id="125" name="Shape 125"/>
          <p:cNvSpPr/>
          <p:nvPr/>
        </p:nvSpPr>
        <p:spPr>
          <a:xfrm>
            <a:off x="17260365" y="2673080"/>
            <a:ext cx="202219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Server</a:t>
            </a:r>
          </a:p>
        </p:txBody>
      </p:sp>
      <p:sp>
        <p:nvSpPr>
          <p:cNvPr id="126" name="Shape 126"/>
          <p:cNvSpPr/>
          <p:nvPr/>
        </p:nvSpPr>
        <p:spPr>
          <a:xfrm flipV="1">
            <a:off x="8631213" y="4917612"/>
            <a:ext cx="8499873" cy="82691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7" name="Shape 127"/>
          <p:cNvSpPr/>
          <p:nvPr/>
        </p:nvSpPr>
        <p:spPr>
          <a:xfrm flipH="1">
            <a:off x="8896385" y="6140568"/>
            <a:ext cx="7966597" cy="1077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11021415" y="4059695"/>
            <a:ext cx="234117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request</a:t>
            </a:r>
          </a:p>
        </p:txBody>
      </p:sp>
      <p:sp>
        <p:nvSpPr>
          <p:cNvPr id="129" name="Shape 129"/>
          <p:cNvSpPr/>
          <p:nvPr/>
        </p:nvSpPr>
        <p:spPr>
          <a:xfrm>
            <a:off x="11194187" y="6689922"/>
            <a:ext cx="285496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response</a:t>
            </a:r>
          </a:p>
        </p:txBody>
      </p:sp>
      <p:sp>
        <p:nvSpPr>
          <p:cNvPr id="130" name="Shape 130"/>
          <p:cNvSpPr/>
          <p:nvPr/>
        </p:nvSpPr>
        <p:spPr>
          <a:xfrm flipV="1">
            <a:off x="8631213" y="9072307"/>
            <a:ext cx="8499873" cy="82691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1" name="Shape 131"/>
          <p:cNvSpPr/>
          <p:nvPr/>
        </p:nvSpPr>
        <p:spPr>
          <a:xfrm flipH="1">
            <a:off x="8896385" y="10067452"/>
            <a:ext cx="7966597" cy="1077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2" name="Shape 132"/>
          <p:cNvSpPr/>
          <p:nvPr/>
        </p:nvSpPr>
        <p:spPr>
          <a:xfrm>
            <a:off x="11021415" y="8372394"/>
            <a:ext cx="234117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request</a:t>
            </a:r>
          </a:p>
        </p:txBody>
      </p:sp>
      <p:sp>
        <p:nvSpPr>
          <p:cNvPr id="133" name="Shape 133"/>
          <p:cNvSpPr/>
          <p:nvPr/>
        </p:nvSpPr>
        <p:spPr>
          <a:xfrm>
            <a:off x="11194187" y="10616806"/>
            <a:ext cx="285496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response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1" grpId="1"/>
      <p:bldP build="whole" bldLvl="1" animBg="1" rev="0" advAuto="0" spid="122" grpId="5"/>
      <p:bldP build="whole" bldLvl="1" animBg="1" rev="0" advAuto="0" spid="131" grpId="12"/>
      <p:bldP build="whole" bldLvl="1" animBg="1" rev="0" advAuto="0" spid="128" grpId="6"/>
      <p:bldP build="whole" bldLvl="1" animBg="1" rev="0" advAuto="0" spid="127" grpId="8"/>
      <p:bldP build="whole" bldLvl="1" animBg="1" rev="0" advAuto="0" spid="123" grpId="3"/>
      <p:bldP build="whole" bldLvl="1" animBg="1" rev="0" advAuto="0" spid="125" grpId="2"/>
      <p:bldP build="whole" bldLvl="1" animBg="1" rev="0" advAuto="0" spid="132" grpId="10"/>
      <p:bldP build="whole" bldLvl="1" animBg="1" rev="0" advAuto="0" spid="130" grpId="11"/>
      <p:bldP build="whole" bldLvl="1" animBg="1" rev="0" advAuto="0" spid="124" grpId="4"/>
      <p:bldP build="whole" bldLvl="1" animBg="1" rev="0" advAuto="0" spid="126" grpId="7"/>
      <p:bldP build="whole" bldLvl="1" animBg="1" rev="0" advAuto="0" spid="133" grpId="13"/>
      <p:bldP build="whole" bldLvl="1" animBg="1" rev="0" advAuto="0" spid="129" grpId="9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388534" y="547804"/>
            <a:ext cx="659028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Asynchronous</a:t>
            </a:r>
          </a:p>
        </p:txBody>
      </p:sp>
      <p:sp>
        <p:nvSpPr>
          <p:cNvPr id="136" name="Shape 136"/>
          <p:cNvSpPr/>
          <p:nvPr/>
        </p:nvSpPr>
        <p:spPr>
          <a:xfrm>
            <a:off x="2027961" y="4182050"/>
            <a:ext cx="6612971" cy="885775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37" name="Shape 137"/>
          <p:cNvSpPr/>
          <p:nvPr/>
        </p:nvSpPr>
        <p:spPr>
          <a:xfrm>
            <a:off x="2018070" y="2750093"/>
            <a:ext cx="252410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Browser</a:t>
            </a:r>
          </a:p>
        </p:txBody>
      </p:sp>
      <p:sp>
        <p:nvSpPr>
          <p:cNvPr id="138" name="Shape 138"/>
          <p:cNvSpPr/>
          <p:nvPr/>
        </p:nvSpPr>
        <p:spPr>
          <a:xfrm>
            <a:off x="17120193" y="3970518"/>
            <a:ext cx="6612970" cy="914688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Application</a:t>
            </a:r>
          </a:p>
        </p:txBody>
      </p:sp>
      <p:sp>
        <p:nvSpPr>
          <p:cNvPr id="139" name="Shape 139"/>
          <p:cNvSpPr/>
          <p:nvPr/>
        </p:nvSpPr>
        <p:spPr>
          <a:xfrm>
            <a:off x="17260365" y="2673080"/>
            <a:ext cx="202219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Server</a:t>
            </a:r>
          </a:p>
        </p:txBody>
      </p:sp>
      <p:sp>
        <p:nvSpPr>
          <p:cNvPr id="140" name="Shape 140"/>
          <p:cNvSpPr/>
          <p:nvPr/>
        </p:nvSpPr>
        <p:spPr>
          <a:xfrm flipV="1">
            <a:off x="8631213" y="6881437"/>
            <a:ext cx="8499873" cy="82691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1" name="Shape 141"/>
          <p:cNvSpPr/>
          <p:nvPr/>
        </p:nvSpPr>
        <p:spPr>
          <a:xfrm>
            <a:off x="11021415" y="4799272"/>
            <a:ext cx="234117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request</a:t>
            </a:r>
          </a:p>
        </p:txBody>
      </p:sp>
      <p:sp>
        <p:nvSpPr>
          <p:cNvPr id="142" name="Shape 142"/>
          <p:cNvSpPr/>
          <p:nvPr/>
        </p:nvSpPr>
        <p:spPr>
          <a:xfrm>
            <a:off x="11451083" y="7429500"/>
            <a:ext cx="234116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request</a:t>
            </a:r>
          </a:p>
        </p:txBody>
      </p:sp>
      <p:sp>
        <p:nvSpPr>
          <p:cNvPr id="143" name="Shape 143"/>
          <p:cNvSpPr/>
          <p:nvPr/>
        </p:nvSpPr>
        <p:spPr>
          <a:xfrm flipH="1">
            <a:off x="8896385" y="8384979"/>
            <a:ext cx="7966597" cy="1077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4" name="Shape 144"/>
          <p:cNvSpPr/>
          <p:nvPr/>
        </p:nvSpPr>
        <p:spPr>
          <a:xfrm>
            <a:off x="10764520" y="9186683"/>
            <a:ext cx="285496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response</a:t>
            </a:r>
          </a:p>
        </p:txBody>
      </p:sp>
      <p:sp>
        <p:nvSpPr>
          <p:cNvPr id="145" name="Shape 145"/>
          <p:cNvSpPr/>
          <p:nvPr/>
        </p:nvSpPr>
        <p:spPr>
          <a:xfrm flipV="1">
            <a:off x="8631213" y="11590239"/>
            <a:ext cx="8499873" cy="82691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11021415" y="10732322"/>
            <a:ext cx="234117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request</a:t>
            </a:r>
          </a:p>
        </p:txBody>
      </p:sp>
      <p:sp>
        <p:nvSpPr>
          <p:cNvPr id="147" name="Shape 147"/>
          <p:cNvSpPr/>
          <p:nvPr/>
        </p:nvSpPr>
        <p:spPr>
          <a:xfrm flipV="1">
            <a:off x="8758213" y="5784189"/>
            <a:ext cx="8499873" cy="82691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" grpId="7"/>
      <p:bldP build="whole" bldLvl="1" animBg="1" rev="0" advAuto="0" spid="138" grpId="4"/>
      <p:bldP build="whole" bldLvl="1" animBg="1" rev="0" advAuto="0" spid="139" grpId="2"/>
      <p:bldP build="whole" bldLvl="1" animBg="1" rev="0" advAuto="0" spid="146" grpId="11"/>
      <p:bldP build="whole" bldLvl="1" animBg="1" rev="0" advAuto="0" spid="142" grpId="8"/>
      <p:bldP build="whole" bldLvl="1" animBg="1" rev="0" advAuto="0" spid="145" grpId="12"/>
      <p:bldP build="whole" bldLvl="1" animBg="1" rev="0" advAuto="0" spid="143" grpId="9"/>
      <p:bldP build="whole" bldLvl="1" animBg="1" rev="0" advAuto="0" spid="144" grpId="10"/>
      <p:bldP build="whole" bldLvl="1" animBg="1" rev="0" advAuto="0" spid="147" grpId="13"/>
      <p:bldP build="whole" bldLvl="1" animBg="1" rev="0" advAuto="0" spid="141" grpId="6"/>
      <p:bldP build="whole" bldLvl="1" animBg="1" rev="0" advAuto="0" spid="136" grpId="5"/>
      <p:bldP build="whole" bldLvl="1" animBg="1" rev="0" advAuto="0" spid="135" grpId="1"/>
      <p:bldP build="whole" bldLvl="1" animBg="1" rev="0" advAuto="0" spid="137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2409712" y="2321950"/>
            <a:ext cx="11496724" cy="9072099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0" name="Shape 150"/>
          <p:cNvSpPr/>
          <p:nvPr/>
        </p:nvSpPr>
        <p:spPr>
          <a:xfrm>
            <a:off x="2799606" y="3196323"/>
            <a:ext cx="4376022" cy="1270001"/>
          </a:xfrm>
          <a:prstGeom prst="rect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1" name="Shape 151"/>
          <p:cNvSpPr/>
          <p:nvPr/>
        </p:nvSpPr>
        <p:spPr>
          <a:xfrm>
            <a:off x="9114477" y="4799222"/>
            <a:ext cx="4376023" cy="289408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2" name="Shape 152"/>
          <p:cNvSpPr/>
          <p:nvPr/>
        </p:nvSpPr>
        <p:spPr>
          <a:xfrm>
            <a:off x="3221755" y="6742227"/>
            <a:ext cx="4376022" cy="2894081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3" name="Shape 153"/>
          <p:cNvSpPr/>
          <p:nvPr/>
        </p:nvSpPr>
        <p:spPr>
          <a:xfrm>
            <a:off x="2455256" y="1167261"/>
            <a:ext cx="25241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Browser</a:t>
            </a:r>
          </a:p>
        </p:txBody>
      </p:sp>
      <p:sp>
        <p:nvSpPr>
          <p:cNvPr id="154" name="Shape 154"/>
          <p:cNvSpPr/>
          <p:nvPr/>
        </p:nvSpPr>
        <p:spPr>
          <a:xfrm flipV="1">
            <a:off x="7252394" y="2801086"/>
            <a:ext cx="11408591" cy="824495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5" name="Shape 155"/>
          <p:cNvSpPr/>
          <p:nvPr/>
        </p:nvSpPr>
        <p:spPr>
          <a:xfrm flipV="1">
            <a:off x="13600894" y="4149485"/>
            <a:ext cx="4904639" cy="2394364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6" name="Shape 156"/>
          <p:cNvSpPr/>
          <p:nvPr/>
        </p:nvSpPr>
        <p:spPr>
          <a:xfrm flipV="1">
            <a:off x="7674541" y="5363537"/>
            <a:ext cx="10986485" cy="3863172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7" name="Shape 157"/>
          <p:cNvSpPr/>
          <p:nvPr/>
        </p:nvSpPr>
        <p:spPr>
          <a:xfrm>
            <a:off x="18736817" y="976761"/>
            <a:ext cx="3056055" cy="6247202"/>
          </a:xfrm>
          <a:prstGeom prst="roundRect">
            <a:avLst>
              <a:gd name="adj" fmla="val 6234"/>
            </a:avLst>
          </a:pr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Server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