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978841" y="928405"/>
            <a:ext cx="34071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JQuery</a:t>
            </a:r>
          </a:p>
        </p:txBody>
      </p:sp>
      <p:sp>
        <p:nvSpPr>
          <p:cNvPr id="120" name="Shape 120"/>
          <p:cNvSpPr/>
          <p:nvPr/>
        </p:nvSpPr>
        <p:spPr>
          <a:xfrm>
            <a:off x="5367738" y="4847883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$</a:t>
            </a:r>
          </a:p>
        </p:txBody>
      </p:sp>
      <p:sp>
        <p:nvSpPr>
          <p:cNvPr id="121" name="Shape 121"/>
          <p:cNvSpPr/>
          <p:nvPr/>
        </p:nvSpPr>
        <p:spPr>
          <a:xfrm>
            <a:off x="15978930" y="928405"/>
            <a:ext cx="519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 Script</a:t>
            </a:r>
          </a:p>
        </p:txBody>
      </p:sp>
      <p:sp>
        <p:nvSpPr>
          <p:cNvPr id="122" name="Shape 122"/>
          <p:cNvSpPr/>
          <p:nvPr/>
        </p:nvSpPr>
        <p:spPr>
          <a:xfrm>
            <a:off x="5395635" y="8052643"/>
            <a:ext cx="5590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${“#userId”}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2"/>
      <p:bldP build="whole" bldLvl="1" animBg="1" rev="0" advAuto="0" spid="122" grpId="4"/>
      <p:bldP build="whole" bldLvl="1" animBg="1" rev="0" advAuto="0" spid="120" grpId="3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668162" y="2316258"/>
            <a:ext cx="3501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$.ajax({</a:t>
            </a:r>
          </a:p>
        </p:txBody>
      </p:sp>
      <p:sp>
        <p:nvSpPr>
          <p:cNvPr id="125" name="Shape 125"/>
          <p:cNvSpPr/>
          <p:nvPr/>
        </p:nvSpPr>
        <p:spPr>
          <a:xfrm>
            <a:off x="8737320" y="4389839"/>
            <a:ext cx="2315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url:””</a:t>
            </a:r>
          </a:p>
        </p:txBody>
      </p:sp>
      <p:sp>
        <p:nvSpPr>
          <p:cNvPr id="126" name="Shape 126"/>
          <p:cNvSpPr/>
          <p:nvPr/>
        </p:nvSpPr>
        <p:spPr>
          <a:xfrm>
            <a:off x="8492997" y="6929662"/>
            <a:ext cx="73980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data:{key:value}</a:t>
            </a:r>
          </a:p>
        </p:txBody>
      </p:sp>
      <p:sp>
        <p:nvSpPr>
          <p:cNvPr id="127" name="Shape 127"/>
          <p:cNvSpPr/>
          <p:nvPr/>
        </p:nvSpPr>
        <p:spPr>
          <a:xfrm>
            <a:off x="8643634" y="9469484"/>
            <a:ext cx="9148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success:function(){}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3"/>
      <p:bldP build="whole" bldLvl="1" animBg="1" rev="0" advAuto="0" spid="127" grpId="4"/>
      <p:bldP build="whole" bldLvl="1" animBg="1" rev="0" advAuto="0" spid="125" grpId="2"/>
      <p:bldP build="whole" bldLvl="1" animBg="1" rev="0" advAuto="0" spid="12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