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48018" y="599838"/>
            <a:ext cx="717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UseCase Steps</a:t>
            </a:r>
          </a:p>
        </p:txBody>
      </p:sp>
      <p:sp>
        <p:nvSpPr>
          <p:cNvPr id="120" name="Shape 120"/>
          <p:cNvSpPr/>
          <p:nvPr/>
        </p:nvSpPr>
        <p:spPr>
          <a:xfrm>
            <a:off x="2598629" y="4134470"/>
            <a:ext cx="155290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Implement the backend validation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18309962" y="8260729"/>
            <a:ext cx="2315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DAO</a:t>
            </a:r>
          </a:p>
        </p:txBody>
      </p:sp>
      <p:sp>
        <p:nvSpPr>
          <p:cNvPr id="122" name="Shape 122"/>
          <p:cNvSpPr/>
          <p:nvPr/>
        </p:nvSpPr>
        <p:spPr>
          <a:xfrm>
            <a:off x="10425405" y="8260729"/>
            <a:ext cx="3501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Service</a:t>
            </a:r>
          </a:p>
        </p:txBody>
      </p:sp>
      <p:sp>
        <p:nvSpPr>
          <p:cNvPr id="123" name="Shape 123"/>
          <p:cNvSpPr/>
          <p:nvPr/>
        </p:nvSpPr>
        <p:spPr>
          <a:xfrm>
            <a:off x="2263893" y="8260729"/>
            <a:ext cx="44993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Controller</a:t>
            </a:r>
          </a:p>
        </p:txBody>
      </p:sp>
      <p:sp>
        <p:nvSpPr>
          <p:cNvPr id="124" name="Shape 124"/>
          <p:cNvSpPr/>
          <p:nvPr/>
        </p:nvSpPr>
        <p:spPr>
          <a:xfrm>
            <a:off x="6937161" y="9045951"/>
            <a:ext cx="331433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4461339" y="9045951"/>
            <a:ext cx="331433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4" grpId="6"/>
      <p:bldP build="whole" bldLvl="1" animBg="1" rev="0" advAuto="0" spid="121" grpId="5"/>
      <p:bldP build="whole" bldLvl="1" animBg="1" rev="0" advAuto="0" spid="125" grpId="7"/>
      <p:bldP build="whole" bldLvl="1" animBg="1" rev="0" advAuto="0" spid="123" grpId="3"/>
      <p:bldP build="whole" bldLvl="1" animBg="1" rev="0" advAuto="0" spid="122" grpId="4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23048" y="516623"/>
            <a:ext cx="9091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Make the AJAX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3122290" y="3037847"/>
            <a:ext cx="54960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 JQuery</a:t>
            </a:r>
          </a:p>
        </p:txBody>
      </p:sp>
      <p:sp>
        <p:nvSpPr>
          <p:cNvPr id="129" name="Shape 129"/>
          <p:cNvSpPr/>
          <p:nvPr/>
        </p:nvSpPr>
        <p:spPr>
          <a:xfrm>
            <a:off x="3441314" y="5356741"/>
            <a:ext cx="48580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onChange</a:t>
            </a:r>
          </a:p>
        </p:txBody>
      </p:sp>
      <p:sp>
        <p:nvSpPr>
          <p:cNvPr id="130" name="Shape 130"/>
          <p:cNvSpPr/>
          <p:nvPr/>
        </p:nvSpPr>
        <p:spPr>
          <a:xfrm>
            <a:off x="3555106" y="8080293"/>
            <a:ext cx="463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AJAX Call</a:t>
            </a:r>
          </a:p>
        </p:txBody>
      </p:sp>
      <p:sp>
        <p:nvSpPr>
          <p:cNvPr id="131" name="Shape 131"/>
          <p:cNvSpPr/>
          <p:nvPr/>
        </p:nvSpPr>
        <p:spPr>
          <a:xfrm>
            <a:off x="3399993" y="10803845"/>
            <a:ext cx="8245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Handle Response</a:t>
            </a:r>
          </a:p>
        </p:txBody>
      </p:sp>
      <p:sp>
        <p:nvSpPr>
          <p:cNvPr id="132" name="Shape 132"/>
          <p:cNvSpPr/>
          <p:nvPr/>
        </p:nvSpPr>
        <p:spPr>
          <a:xfrm>
            <a:off x="17204684" y="5891449"/>
            <a:ext cx="3648022" cy="2343424"/>
          </a:xfrm>
          <a:prstGeom prst="roundRect">
            <a:avLst>
              <a:gd name="adj" fmla="val 8129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8420904" y="6874640"/>
            <a:ext cx="8551055" cy="1832333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32" grpId="6"/>
      <p:bldP build="whole" bldLvl="1" animBg="1" rev="0" advAuto="0" spid="131" grpId="7"/>
      <p:bldP build="whole" bldLvl="1" animBg="1" rev="0" advAuto="0" spid="127" grpId="1"/>
      <p:bldP build="whole" bldLvl="1" animBg="1" rev="0" advAuto="0" spid="130" grpId="4"/>
      <p:bldP build="whole" bldLvl="1" animBg="1" rev="0" advAuto="0" spid="128" grpId="2"/>
      <p:bldP build="whole" bldLvl="1" animBg="1" rev="0" advAuto="0" spid="13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