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1394154" y="7103383"/>
            <a:ext cx="4739412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800"/>
            </a:lvl1pPr>
          </a:lstStyle>
          <a:p>
            <a:pPr/>
            <a:r>
              <a:t>EmployeeDao</a:t>
            </a:r>
          </a:p>
        </p:txBody>
      </p:sp>
      <p:sp>
        <p:nvSpPr>
          <p:cNvPr id="120" name="Shape 120"/>
          <p:cNvSpPr/>
          <p:nvPr/>
        </p:nvSpPr>
        <p:spPr>
          <a:xfrm>
            <a:off x="1558030" y="11165747"/>
            <a:ext cx="6171363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800"/>
            </a:lvl1pPr>
          </a:lstStyle>
          <a:p>
            <a:pPr/>
            <a:r>
              <a:t>EmployeeDaoImpl</a:t>
            </a:r>
          </a:p>
        </p:txBody>
      </p:sp>
      <p:sp>
        <p:nvSpPr>
          <p:cNvPr id="121" name="Shape 121"/>
          <p:cNvSpPr/>
          <p:nvPr/>
        </p:nvSpPr>
        <p:spPr>
          <a:xfrm flipV="1">
            <a:off x="18923568" y="8610844"/>
            <a:ext cx="1" cy="2292044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2" name="Shape 122"/>
          <p:cNvSpPr/>
          <p:nvPr/>
        </p:nvSpPr>
        <p:spPr>
          <a:xfrm>
            <a:off x="9129055" y="7103383"/>
            <a:ext cx="4575887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800"/>
            </a:lvl1pPr>
          </a:lstStyle>
          <a:p>
            <a:pPr/>
            <a:r>
              <a:t>jdbcTemplate</a:t>
            </a:r>
          </a:p>
        </p:txBody>
      </p:sp>
      <p:sp>
        <p:nvSpPr>
          <p:cNvPr id="123" name="Shape 123"/>
          <p:cNvSpPr/>
          <p:nvPr/>
        </p:nvSpPr>
        <p:spPr>
          <a:xfrm>
            <a:off x="17339070" y="7215192"/>
            <a:ext cx="3990290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800"/>
            </a:lvl1pPr>
          </a:lstStyle>
          <a:p>
            <a:pPr/>
            <a:r>
              <a:t>DataSource</a:t>
            </a:r>
          </a:p>
        </p:txBody>
      </p:sp>
      <p:sp>
        <p:nvSpPr>
          <p:cNvPr id="124" name="Shape 124"/>
          <p:cNvSpPr/>
          <p:nvPr/>
        </p:nvSpPr>
        <p:spPr>
          <a:xfrm>
            <a:off x="14472966" y="11165747"/>
            <a:ext cx="8901203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800"/>
            </a:lvl1pPr>
          </a:lstStyle>
          <a:p>
            <a:pPr/>
            <a:r>
              <a:t>DriverManagerDataSource</a:t>
            </a:r>
          </a:p>
        </p:txBody>
      </p:sp>
      <p:sp>
        <p:nvSpPr>
          <p:cNvPr id="125" name="Shape 125"/>
          <p:cNvSpPr/>
          <p:nvPr/>
        </p:nvSpPr>
        <p:spPr>
          <a:xfrm flipV="1">
            <a:off x="4301506" y="8610844"/>
            <a:ext cx="1" cy="2292044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6" name="Shape 126"/>
          <p:cNvSpPr/>
          <p:nvPr/>
        </p:nvSpPr>
        <p:spPr>
          <a:xfrm>
            <a:off x="6481740" y="7710492"/>
            <a:ext cx="2483935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7" name="Shape 127"/>
          <p:cNvSpPr/>
          <p:nvPr/>
        </p:nvSpPr>
        <p:spPr>
          <a:xfrm>
            <a:off x="13868322" y="7710492"/>
            <a:ext cx="2483936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8" name="Shape 128"/>
          <p:cNvSpPr/>
          <p:nvPr/>
        </p:nvSpPr>
        <p:spPr>
          <a:xfrm>
            <a:off x="1683308" y="557373"/>
            <a:ext cx="3388488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800"/>
            </a:lvl1pPr>
          </a:lstStyle>
          <a:p>
            <a:pPr/>
            <a:r>
              <a:t>Employee</a:t>
            </a:r>
          </a:p>
        </p:txBody>
      </p:sp>
      <p:sp>
        <p:nvSpPr>
          <p:cNvPr id="129" name="Shape 129"/>
          <p:cNvSpPr/>
          <p:nvPr/>
        </p:nvSpPr>
        <p:spPr>
          <a:xfrm>
            <a:off x="3800680" y="1961935"/>
            <a:ext cx="727888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800"/>
            </a:lvl1pPr>
          </a:lstStyle>
          <a:p>
            <a:pPr/>
            <a:r>
              <a:t>id</a:t>
            </a:r>
          </a:p>
        </p:txBody>
      </p:sp>
      <p:sp>
        <p:nvSpPr>
          <p:cNvPr id="130" name="Shape 130"/>
          <p:cNvSpPr/>
          <p:nvPr/>
        </p:nvSpPr>
        <p:spPr>
          <a:xfrm>
            <a:off x="3695385" y="3366496"/>
            <a:ext cx="3265476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800"/>
            </a:lvl1pPr>
          </a:lstStyle>
          <a:p>
            <a:pPr/>
            <a:r>
              <a:t>firstName</a:t>
            </a:r>
          </a:p>
        </p:txBody>
      </p:sp>
      <p:sp>
        <p:nvSpPr>
          <p:cNvPr id="131" name="Shape 131"/>
          <p:cNvSpPr/>
          <p:nvPr/>
        </p:nvSpPr>
        <p:spPr>
          <a:xfrm>
            <a:off x="3715642" y="4703761"/>
            <a:ext cx="3224963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800"/>
            </a:lvl1pPr>
          </a:lstStyle>
          <a:p>
            <a:pPr/>
            <a:r>
              <a:t>lastName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9" grpId="5"/>
      <p:bldP build="whole" bldLvl="1" animBg="1" rev="0" advAuto="0" spid="131" grpId="4"/>
      <p:bldP build="whole" bldLvl="1" animBg="1" rev="0" advAuto="0" spid="126" grpId="8"/>
      <p:bldP build="whole" bldLvl="1" animBg="1" rev="0" advAuto="0" spid="129" grpId="2"/>
      <p:bldP build="whole" bldLvl="1" animBg="1" rev="0" advAuto="0" spid="127" grpId="10"/>
      <p:bldP build="whole" bldLvl="1" animBg="1" rev="0" advAuto="0" spid="123" grpId="11"/>
      <p:bldP build="whole" bldLvl="1" animBg="1" rev="0" advAuto="0" spid="121" grpId="13"/>
      <p:bldP build="whole" bldLvl="1" animBg="1" rev="0" advAuto="0" spid="128" grpId="1"/>
      <p:bldP build="whole" bldLvl="1" animBg="1" rev="0" advAuto="0" spid="130" grpId="3"/>
      <p:bldP build="whole" bldLvl="1" animBg="1" rev="0" advAuto="0" spid="124" grpId="12"/>
      <p:bldP build="whole" bldLvl="1" animBg="1" rev="0" advAuto="0" spid="122" grpId="9"/>
      <p:bldP build="whole" bldLvl="1" animBg="1" rev="0" advAuto="0" spid="125" grpId="7"/>
      <p:bldP build="whole" bldLvl="1" animBg="1" rev="0" advAuto="0" spid="120" grpId="6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204381" y="517252"/>
            <a:ext cx="434848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Update</a:t>
            </a:r>
          </a:p>
        </p:txBody>
      </p:sp>
      <p:sp>
        <p:nvSpPr>
          <p:cNvPr id="134" name="Shape 134"/>
          <p:cNvSpPr/>
          <p:nvPr/>
        </p:nvSpPr>
        <p:spPr>
          <a:xfrm>
            <a:off x="420613" y="5486648"/>
            <a:ext cx="2300338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update employee set firstname=?,lastname=? where id=?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4" grpId="2"/>
      <p:bldP build="whole" bldLvl="1" animBg="1" rev="0" advAuto="0" spid="13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486321" y="517252"/>
            <a:ext cx="378460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Delete</a:t>
            </a:r>
          </a:p>
        </p:txBody>
      </p:sp>
      <p:sp>
        <p:nvSpPr>
          <p:cNvPr id="137" name="Shape 137"/>
          <p:cNvSpPr/>
          <p:nvPr/>
        </p:nvSpPr>
        <p:spPr>
          <a:xfrm>
            <a:off x="2487520" y="5410448"/>
            <a:ext cx="1531467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delete from employee where id=?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7" grpId="2"/>
      <p:bldP build="whole" bldLvl="1" animBg="1" rev="0" advAuto="0" spid="136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