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70924" y="544165"/>
            <a:ext cx="946658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Spring JDBC Project</a:t>
            </a:r>
          </a:p>
        </p:txBody>
      </p:sp>
      <p:sp>
        <p:nvSpPr>
          <p:cNvPr id="120" name="Shape 120"/>
          <p:cNvSpPr/>
          <p:nvPr/>
        </p:nvSpPr>
        <p:spPr>
          <a:xfrm>
            <a:off x="8022255" y="6197600"/>
            <a:ext cx="536295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spring-jdbc</a:t>
            </a:r>
          </a:p>
        </p:txBody>
      </p:sp>
      <p:sp>
        <p:nvSpPr>
          <p:cNvPr id="121" name="Shape 121"/>
          <p:cNvSpPr/>
          <p:nvPr/>
        </p:nvSpPr>
        <p:spPr>
          <a:xfrm>
            <a:off x="8004076" y="3370882"/>
            <a:ext cx="666343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spring-context</a:t>
            </a:r>
          </a:p>
        </p:txBody>
      </p:sp>
      <p:sp>
        <p:nvSpPr>
          <p:cNvPr id="122" name="Shape 122"/>
          <p:cNvSpPr/>
          <p:nvPr/>
        </p:nvSpPr>
        <p:spPr>
          <a:xfrm>
            <a:off x="8009999" y="9024317"/>
            <a:ext cx="988212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mysql-connector-java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4"/>
      <p:bldP build="whole" bldLvl="1" animBg="1" rev="0" advAuto="0" spid="121" grpId="2"/>
      <p:bldP build="whole" bldLvl="1" animBg="1" rev="0" advAuto="0" spid="120" grpId="3"/>
      <p:bldP build="whole" bldLvl="1" animBg="1" rev="0" advAuto="0" spid="11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