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197456" y="3382603"/>
            <a:ext cx="59984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driverClassName</a:t>
            </a:r>
          </a:p>
        </p:txBody>
      </p:sp>
      <p:sp>
        <p:nvSpPr>
          <p:cNvPr id="120" name="Shape 120"/>
          <p:cNvSpPr/>
          <p:nvPr/>
        </p:nvSpPr>
        <p:spPr>
          <a:xfrm>
            <a:off x="4296158" y="5122995"/>
            <a:ext cx="960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url</a:t>
            </a:r>
          </a:p>
        </p:txBody>
      </p:sp>
      <p:sp>
        <p:nvSpPr>
          <p:cNvPr id="121" name="Shape 121"/>
          <p:cNvSpPr/>
          <p:nvPr/>
        </p:nvSpPr>
        <p:spPr>
          <a:xfrm>
            <a:off x="4321790" y="6863388"/>
            <a:ext cx="351586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username</a:t>
            </a:r>
          </a:p>
        </p:txBody>
      </p:sp>
      <p:sp>
        <p:nvSpPr>
          <p:cNvPr id="122" name="Shape 122"/>
          <p:cNvSpPr/>
          <p:nvPr/>
        </p:nvSpPr>
        <p:spPr>
          <a:xfrm>
            <a:off x="4357223" y="8324539"/>
            <a:ext cx="344500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password</a:t>
            </a:r>
          </a:p>
        </p:txBody>
      </p:sp>
      <p:sp>
        <p:nvSpPr>
          <p:cNvPr id="123" name="Shape 123"/>
          <p:cNvSpPr/>
          <p:nvPr/>
        </p:nvSpPr>
        <p:spPr>
          <a:xfrm>
            <a:off x="12253986" y="3382603"/>
            <a:ext cx="7818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com.mysql.jdbc.Driver</a:t>
            </a:r>
          </a:p>
        </p:txBody>
      </p:sp>
      <p:sp>
        <p:nvSpPr>
          <p:cNvPr id="124" name="Shape 124"/>
          <p:cNvSpPr/>
          <p:nvPr/>
        </p:nvSpPr>
        <p:spPr>
          <a:xfrm>
            <a:off x="12543048" y="6863388"/>
            <a:ext cx="14135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root</a:t>
            </a:r>
          </a:p>
        </p:txBody>
      </p:sp>
      <p:sp>
        <p:nvSpPr>
          <p:cNvPr id="125" name="Shape 125"/>
          <p:cNvSpPr/>
          <p:nvPr/>
        </p:nvSpPr>
        <p:spPr>
          <a:xfrm>
            <a:off x="12578481" y="8324539"/>
            <a:ext cx="13426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test</a:t>
            </a:r>
          </a:p>
        </p:txBody>
      </p:sp>
      <p:sp>
        <p:nvSpPr>
          <p:cNvPr id="126" name="Shape 126"/>
          <p:cNvSpPr/>
          <p:nvPr/>
        </p:nvSpPr>
        <p:spPr>
          <a:xfrm>
            <a:off x="12479742" y="5122995"/>
            <a:ext cx="972540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jdbc:mysql://localhost/mydb</a:t>
            </a:r>
          </a:p>
        </p:txBody>
      </p:sp>
      <p:sp>
        <p:nvSpPr>
          <p:cNvPr id="127" name="Shape 127"/>
          <p:cNvSpPr/>
          <p:nvPr/>
        </p:nvSpPr>
        <p:spPr>
          <a:xfrm>
            <a:off x="826063" y="1013393"/>
            <a:ext cx="920419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DriverManagerDataSource</a:t>
            </a:r>
          </a:p>
        </p:txBody>
      </p:sp>
      <p:sp>
        <p:nvSpPr>
          <p:cNvPr id="128" name="Shape 128"/>
          <p:cNvSpPr/>
          <p:nvPr/>
        </p:nvSpPr>
        <p:spPr>
          <a:xfrm>
            <a:off x="875816" y="10344173"/>
            <a:ext cx="519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JDBCTemplate</a:t>
            </a:r>
          </a:p>
        </p:txBody>
      </p:sp>
      <p:sp>
        <p:nvSpPr>
          <p:cNvPr id="129" name="Shape 129"/>
          <p:cNvSpPr/>
          <p:nvPr/>
        </p:nvSpPr>
        <p:spPr>
          <a:xfrm>
            <a:off x="15322764" y="1013393"/>
            <a:ext cx="403936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dataSource</a:t>
            </a:r>
          </a:p>
        </p:txBody>
      </p:sp>
      <p:sp>
        <p:nvSpPr>
          <p:cNvPr id="130" name="Shape 130"/>
          <p:cNvSpPr/>
          <p:nvPr/>
        </p:nvSpPr>
        <p:spPr>
          <a:xfrm>
            <a:off x="15911274" y="10344173"/>
            <a:ext cx="47297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jdbcTemplate</a:t>
            </a:r>
          </a:p>
        </p:txBody>
      </p:sp>
      <p:sp>
        <p:nvSpPr>
          <p:cNvPr id="131" name="Shape 131"/>
          <p:cNvSpPr/>
          <p:nvPr/>
        </p:nvSpPr>
        <p:spPr>
          <a:xfrm>
            <a:off x="4060043" y="11844632"/>
            <a:ext cx="403936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dataSource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4"/>
      <p:bldP build="whole" bldLvl="1" animBg="1" rev="0" advAuto="0" spid="128" grpId="11"/>
      <p:bldP build="whole" bldLvl="1" animBg="1" rev="0" advAuto="0" spid="130" grpId="12"/>
      <p:bldP build="whole" bldLvl="1" animBg="1" rev="0" advAuto="0" spid="121" grpId="7"/>
      <p:bldP build="whole" bldLvl="1" animBg="1" rev="0" advAuto="0" spid="126" grpId="6"/>
      <p:bldP build="whole" bldLvl="1" animBg="1" rev="0" advAuto="0" spid="125" grpId="10"/>
      <p:bldP build="whole" bldLvl="1" animBg="1" rev="0" advAuto="0" spid="124" grpId="8"/>
      <p:bldP build="whole" bldLvl="1" animBg="1" rev="0" advAuto="0" spid="120" grpId="5"/>
      <p:bldP build="whole" bldLvl="1" animBg="1" rev="0" advAuto="0" spid="129" grpId="2"/>
      <p:bldP build="whole" bldLvl="1" animBg="1" rev="0" advAuto="0" spid="127" grpId="1"/>
      <p:bldP build="whole" bldLvl="1" animBg="1" rev="0" advAuto="0" spid="122" grpId="9"/>
      <p:bldP build="whole" bldLvl="1" animBg="1" rev="0" advAuto="0" spid="119" grpId="3"/>
      <p:bldP build="whole" bldLvl="1" animBg="1" rev="0" advAuto="0" spid="131" grpId="1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410607" y="6349999"/>
            <a:ext cx="166176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Create the test class and use the JDBCTemplate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