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1282" y="358225"/>
            <a:ext cx="2937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Select</a:t>
            </a:r>
          </a:p>
        </p:txBody>
      </p:sp>
      <p:sp>
        <p:nvSpPr>
          <p:cNvPr id="120" name="Shape 120"/>
          <p:cNvSpPr/>
          <p:nvPr/>
        </p:nvSpPr>
        <p:spPr>
          <a:xfrm>
            <a:off x="895046" y="2655882"/>
            <a:ext cx="6888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JDBCTemplate</a:t>
            </a:r>
          </a:p>
        </p:txBody>
      </p:sp>
      <p:sp>
        <p:nvSpPr>
          <p:cNvPr id="121" name="Shape 121"/>
          <p:cNvSpPr/>
          <p:nvPr/>
        </p:nvSpPr>
        <p:spPr>
          <a:xfrm>
            <a:off x="1655966" y="5435599"/>
            <a:ext cx="22008085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queryForObject(String sql,RowMapper&lt;T&gt; rowmapper,Object…args):&lt;T&gt;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1617343" y="8771338"/>
            <a:ext cx="18722341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query(String sql,RowMapper&lt;T&gt; rowmapper):List&lt;T&gt;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2" grpId="4"/>
      <p:bldP build="whole" bldLvl="1" animBg="1" rev="0" advAuto="0" spid="119" grpId="1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70020" y="665843"/>
            <a:ext cx="612328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RowMapper&lt;T&gt;  (I):</a:t>
            </a:r>
          </a:p>
        </p:txBody>
      </p:sp>
      <p:sp>
        <p:nvSpPr>
          <p:cNvPr id="125" name="Shape 125"/>
          <p:cNvSpPr/>
          <p:nvPr/>
        </p:nvSpPr>
        <p:spPr>
          <a:xfrm>
            <a:off x="4787838" y="2523748"/>
            <a:ext cx="2903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ResultSet</a:t>
            </a:r>
          </a:p>
        </p:txBody>
      </p:sp>
      <p:sp>
        <p:nvSpPr>
          <p:cNvPr id="126" name="Shape 126"/>
          <p:cNvSpPr/>
          <p:nvPr/>
        </p:nvSpPr>
        <p:spPr>
          <a:xfrm>
            <a:off x="13879013" y="2523748"/>
            <a:ext cx="20961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</a:t>
            </a:r>
          </a:p>
        </p:txBody>
      </p:sp>
      <p:sp>
        <p:nvSpPr>
          <p:cNvPr id="127" name="Shape 127"/>
          <p:cNvSpPr/>
          <p:nvPr/>
        </p:nvSpPr>
        <p:spPr>
          <a:xfrm>
            <a:off x="5141454" y="4539512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28" name="Shape 128"/>
          <p:cNvSpPr/>
          <p:nvPr/>
        </p:nvSpPr>
        <p:spPr>
          <a:xfrm>
            <a:off x="8198718" y="3095248"/>
            <a:ext cx="54272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9345708" y="4381654"/>
            <a:ext cx="37359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..from</a:t>
            </a:r>
          </a:p>
        </p:txBody>
      </p:sp>
      <p:sp>
        <p:nvSpPr>
          <p:cNvPr id="130" name="Shape 130"/>
          <p:cNvSpPr/>
          <p:nvPr/>
        </p:nvSpPr>
        <p:spPr>
          <a:xfrm>
            <a:off x="6514600" y="5423458"/>
            <a:ext cx="10872875" cy="210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340"/>
                </a:lnTo>
                <a:lnTo>
                  <a:pt x="21568" y="2160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6754349" y="7596777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14868560" y="8255324"/>
            <a:ext cx="189028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3421931" y="7620324"/>
            <a:ext cx="1270001" cy="1270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row</a:t>
            </a:r>
          </a:p>
        </p:txBody>
      </p:sp>
      <p:sp>
        <p:nvSpPr>
          <p:cNvPr id="134" name="Shape 134"/>
          <p:cNvSpPr/>
          <p:nvPr/>
        </p:nvSpPr>
        <p:spPr>
          <a:xfrm>
            <a:off x="12926885" y="6681527"/>
            <a:ext cx="22600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ResultSet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11012277" y="8255324"/>
            <a:ext cx="189028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8396743" y="7596777"/>
            <a:ext cx="2096161" cy="1651084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Row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Mapper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6181220" y="8422318"/>
            <a:ext cx="189028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4585977" y="7787318"/>
            <a:ext cx="1270001" cy="12700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6893415" y="11816325"/>
            <a:ext cx="58466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emp.set(rs.get(1));</a:t>
            </a:r>
          </a:p>
        </p:txBody>
      </p:sp>
      <p:sp>
        <p:nvSpPr>
          <p:cNvPr id="140" name="Shape 140"/>
          <p:cNvSpPr/>
          <p:nvPr/>
        </p:nvSpPr>
        <p:spPr>
          <a:xfrm>
            <a:off x="4915899" y="10661507"/>
            <a:ext cx="98017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Employee mapRow(ResultSet rs)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7"/>
      <p:bldP build="whole" bldLvl="1" animBg="1" rev="0" advAuto="0" spid="140" grpId="16"/>
      <p:bldP build="whole" bldLvl="1" animBg="1" rev="0" advAuto="0" spid="130" grpId="6"/>
      <p:bldP build="whole" bldLvl="1" animBg="1" rev="0" advAuto="0" spid="128" grpId="3"/>
      <p:bldP build="whole" bldLvl="1" animBg="1" rev="0" advAuto="0" spid="137" grpId="14"/>
      <p:bldP build="whole" bldLvl="1" animBg="1" rev="0" advAuto="0" spid="136" grpId="13"/>
      <p:bldP build="whole" bldLvl="1" animBg="1" rev="0" advAuto="0" spid="124" grpId="1"/>
      <p:bldP build="whole" bldLvl="1" animBg="1" rev="0" advAuto="0" spid="135" grpId="12"/>
      <p:bldP build="whole" bldLvl="1" animBg="1" rev="0" advAuto="0" spid="133" grpId="10"/>
      <p:bldP build="whole" bldLvl="1" animBg="1" rev="0" advAuto="0" spid="125" grpId="2"/>
      <p:bldP build="whole" bldLvl="1" animBg="1" rev="0" advAuto="0" spid="126" grpId="4"/>
      <p:bldP build="whole" bldLvl="1" animBg="1" rev="0" advAuto="0" spid="134" grpId="11"/>
      <p:bldP build="whole" bldLvl="1" animBg="1" rev="0" advAuto="0" spid="131" grpId="8"/>
      <p:bldP build="whole" bldLvl="1" animBg="1" rev="0" advAuto="0" spid="138" grpId="15"/>
      <p:bldP build="whole" bldLvl="1" animBg="1" rev="0" advAuto="0" spid="139" grpId="17"/>
      <p:bldP build="whole" bldLvl="1" animBg="1" rev="0" advAuto="0" spid="132" grpId="9"/>
      <p:bldP build="whole" bldLvl="1" animBg="1" rev="0" advAuto="0" spid="127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