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90230" y="515583"/>
            <a:ext cx="455904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Spring JDBC</a:t>
            </a:r>
          </a:p>
        </p:txBody>
      </p:sp>
      <p:sp>
        <p:nvSpPr>
          <p:cNvPr id="120" name="Shape 120"/>
          <p:cNvSpPr/>
          <p:nvPr/>
        </p:nvSpPr>
        <p:spPr>
          <a:xfrm>
            <a:off x="3856679" y="2822107"/>
            <a:ext cx="21038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</a:t>
            </a:r>
          </a:p>
        </p:txBody>
      </p:sp>
      <p:sp>
        <p:nvSpPr>
          <p:cNvPr id="121" name="Shape 121"/>
          <p:cNvSpPr/>
          <p:nvPr/>
        </p:nvSpPr>
        <p:spPr>
          <a:xfrm>
            <a:off x="4074708" y="5966908"/>
            <a:ext cx="1761439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Connection con = DriverManager.getConnection….</a:t>
            </a:r>
          </a:p>
        </p:txBody>
      </p:sp>
      <p:sp>
        <p:nvSpPr>
          <p:cNvPr id="122" name="Shape 122"/>
          <p:cNvSpPr/>
          <p:nvPr/>
        </p:nvSpPr>
        <p:spPr>
          <a:xfrm>
            <a:off x="4266437" y="7868966"/>
            <a:ext cx="158511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Statement statement = con.createStatement…</a:t>
            </a:r>
          </a:p>
        </p:txBody>
      </p:sp>
      <p:sp>
        <p:nvSpPr>
          <p:cNvPr id="123" name="Shape 123"/>
          <p:cNvSpPr/>
          <p:nvPr/>
        </p:nvSpPr>
        <p:spPr>
          <a:xfrm>
            <a:off x="3702093" y="10534266"/>
            <a:ext cx="455904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Spring JDBC</a:t>
            </a:r>
          </a:p>
        </p:txBody>
      </p:sp>
      <p:sp>
        <p:nvSpPr>
          <p:cNvPr id="124" name="Shape 124"/>
          <p:cNvSpPr/>
          <p:nvPr/>
        </p:nvSpPr>
        <p:spPr>
          <a:xfrm>
            <a:off x="14408575" y="10534266"/>
            <a:ext cx="5195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JDBCTemplate</a:t>
            </a:r>
          </a:p>
        </p:txBody>
      </p:sp>
      <p:sp>
        <p:nvSpPr>
          <p:cNvPr id="125" name="Shape 125"/>
          <p:cNvSpPr/>
          <p:nvPr/>
        </p:nvSpPr>
        <p:spPr>
          <a:xfrm>
            <a:off x="9981037" y="2381324"/>
            <a:ext cx="2001006" cy="1861249"/>
          </a:xfrm>
          <a:prstGeom prst="roundRect">
            <a:avLst>
              <a:gd name="adj" fmla="val 1023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Java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App</a:t>
            </a:r>
          </a:p>
        </p:txBody>
      </p:sp>
      <p:sp>
        <p:nvSpPr>
          <p:cNvPr id="126" name="Shape 126"/>
          <p:cNvSpPr/>
          <p:nvPr/>
        </p:nvSpPr>
        <p:spPr>
          <a:xfrm>
            <a:off x="17149574" y="2381324"/>
            <a:ext cx="2001006" cy="1861249"/>
          </a:xfrm>
          <a:prstGeom prst="roundRect">
            <a:avLst>
              <a:gd name="adj" fmla="val 1023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27" name="Shape 127"/>
          <p:cNvSpPr/>
          <p:nvPr/>
        </p:nvSpPr>
        <p:spPr>
          <a:xfrm flipH="1" flipV="1">
            <a:off x="12353518" y="3706074"/>
            <a:ext cx="44245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3538010" y="2129763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</a:t>
            </a:r>
          </a:p>
        </p:txBody>
      </p:sp>
      <p:sp>
        <p:nvSpPr>
          <p:cNvPr id="129" name="Shape 129"/>
          <p:cNvSpPr/>
          <p:nvPr/>
        </p:nvSpPr>
        <p:spPr>
          <a:xfrm>
            <a:off x="12378394" y="3128920"/>
            <a:ext cx="462882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5" grpId="3"/>
      <p:bldP build="whole" bldLvl="1" animBg="1" rev="0" advAuto="0" spid="122" grpId="9"/>
      <p:bldP build="whole" bldLvl="1" animBg="1" rev="0" advAuto="0" spid="129" grpId="5"/>
      <p:bldP build="whole" bldLvl="1" animBg="1" rev="0" advAuto="0" spid="124" grpId="11"/>
      <p:bldP build="whole" bldLvl="1" animBg="1" rev="0" advAuto="0" spid="127" grpId="7"/>
      <p:bldP build="whole" bldLvl="1" animBg="1" rev="0" advAuto="0" spid="123" grpId="10"/>
      <p:bldP build="whole" bldLvl="1" animBg="1" rev="0" advAuto="0" spid="121" grpId="8"/>
      <p:bldP build="whole" bldLvl="1" animBg="1" rev="0" advAuto="0" spid="126" grpId="4"/>
      <p:bldP build="whole" bldLvl="1" animBg="1" rev="0" advAuto="0" spid="128" grpId="6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800369" y="2209408"/>
            <a:ext cx="2435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JDBC</a:t>
            </a:r>
          </a:p>
        </p:txBody>
      </p:sp>
      <p:sp>
        <p:nvSpPr>
          <p:cNvPr id="132" name="Shape 132"/>
          <p:cNvSpPr/>
          <p:nvPr/>
        </p:nvSpPr>
        <p:spPr>
          <a:xfrm>
            <a:off x="12689068" y="2209408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Template</a:t>
            </a:r>
          </a:p>
        </p:txBody>
      </p:sp>
      <p:sp>
        <p:nvSpPr>
          <p:cNvPr id="133" name="Shape 133"/>
          <p:cNvSpPr/>
          <p:nvPr/>
        </p:nvSpPr>
        <p:spPr>
          <a:xfrm>
            <a:off x="11013123" y="2209408"/>
            <a:ext cx="7010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+</a:t>
            </a:r>
          </a:p>
        </p:txBody>
      </p:sp>
      <p:sp>
        <p:nvSpPr>
          <p:cNvPr id="134" name="Shape 134"/>
          <p:cNvSpPr/>
          <p:nvPr/>
        </p:nvSpPr>
        <p:spPr>
          <a:xfrm>
            <a:off x="5687786" y="3677653"/>
            <a:ext cx="466064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Technology</a:t>
            </a:r>
          </a:p>
        </p:txBody>
      </p:sp>
      <p:sp>
        <p:nvSpPr>
          <p:cNvPr id="135" name="Shape 135"/>
          <p:cNvSpPr/>
          <p:nvPr/>
        </p:nvSpPr>
        <p:spPr>
          <a:xfrm>
            <a:off x="12114954" y="3677653"/>
            <a:ext cx="60092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Design Pattern</a:t>
            </a:r>
          </a:p>
        </p:txBody>
      </p:sp>
      <p:sp>
        <p:nvSpPr>
          <p:cNvPr id="136" name="Shape 136"/>
          <p:cNvSpPr/>
          <p:nvPr/>
        </p:nvSpPr>
        <p:spPr>
          <a:xfrm>
            <a:off x="3493321" y="7258360"/>
            <a:ext cx="37209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Template</a:t>
            </a:r>
          </a:p>
        </p:txBody>
      </p:sp>
      <p:sp>
        <p:nvSpPr>
          <p:cNvPr id="137" name="Shape 137"/>
          <p:cNvSpPr/>
          <p:nvPr/>
        </p:nvSpPr>
        <p:spPr>
          <a:xfrm>
            <a:off x="14749847" y="7258360"/>
            <a:ext cx="6140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Common Code</a:t>
            </a:r>
          </a:p>
        </p:txBody>
      </p:sp>
      <p:sp>
        <p:nvSpPr>
          <p:cNvPr id="138" name="Shape 138"/>
          <p:cNvSpPr/>
          <p:nvPr/>
        </p:nvSpPr>
        <p:spPr>
          <a:xfrm>
            <a:off x="6180424" y="10235506"/>
            <a:ext cx="127114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Developer loves JDBCTemplate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4"/>
      <p:bldP build="whole" bldLvl="1" animBg="1" rev="0" advAuto="0" spid="136" grpId="6"/>
      <p:bldP build="whole" bldLvl="1" animBg="1" rev="0" advAuto="0" spid="135" grpId="5"/>
      <p:bldP build="whole" bldLvl="1" animBg="1" rev="0" advAuto="0" spid="138" grpId="8"/>
      <p:bldP build="whole" bldLvl="1" animBg="1" rev="0" advAuto="0" spid="132" grpId="3"/>
      <p:bldP build="whole" bldLvl="1" animBg="1" rev="0" advAuto="0" spid="131" grpId="1"/>
      <p:bldP build="whole" bldLvl="1" animBg="1" rev="0" advAuto="0" spid="137" grpId="7"/>
      <p:bldP build="whole" bldLvl="1" animBg="1" rev="0" advAuto="0" spid="13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224046" y="1143537"/>
            <a:ext cx="6042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JDBCTemplate</a:t>
            </a:r>
          </a:p>
        </p:txBody>
      </p:sp>
      <p:sp>
        <p:nvSpPr>
          <p:cNvPr id="141" name="Shape 141"/>
          <p:cNvSpPr/>
          <p:nvPr/>
        </p:nvSpPr>
        <p:spPr>
          <a:xfrm>
            <a:off x="12320518" y="1143537"/>
            <a:ext cx="93856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javax.sql.DataSource(I)</a:t>
            </a:r>
          </a:p>
        </p:txBody>
      </p:sp>
      <p:sp>
        <p:nvSpPr>
          <p:cNvPr id="142" name="Shape 142"/>
          <p:cNvSpPr/>
          <p:nvPr/>
        </p:nvSpPr>
        <p:spPr>
          <a:xfrm>
            <a:off x="7566795" y="1759177"/>
            <a:ext cx="445312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2049016" y="7876169"/>
            <a:ext cx="107191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DriverManagerDataSource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16778097" y="2666066"/>
            <a:ext cx="1" cy="48559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13762187" y="9258998"/>
            <a:ext cx="5213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driverClassName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6803" y="10362426"/>
            <a:ext cx="8480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url</a:t>
            </a:r>
          </a:p>
        </p:txBody>
      </p:sp>
      <p:sp>
        <p:nvSpPr>
          <p:cNvPr id="147" name="Shape 147"/>
          <p:cNvSpPr/>
          <p:nvPr/>
        </p:nvSpPr>
        <p:spPr>
          <a:xfrm>
            <a:off x="14017893" y="11589564"/>
            <a:ext cx="31600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userName</a:t>
            </a:r>
          </a:p>
        </p:txBody>
      </p:sp>
      <p:sp>
        <p:nvSpPr>
          <p:cNvPr id="148" name="Shape 148"/>
          <p:cNvSpPr/>
          <p:nvPr/>
        </p:nvSpPr>
        <p:spPr>
          <a:xfrm>
            <a:off x="14097471" y="12569283"/>
            <a:ext cx="30009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password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9"/>
      <p:bldP build="whole" bldLvl="1" animBg="1" rev="0" advAuto="0" spid="145" grpId="6"/>
      <p:bldP build="whole" bldLvl="1" animBg="1" rev="0" advAuto="0" spid="142" grpId="3"/>
      <p:bldP build="whole" bldLvl="1" animBg="1" rev="0" advAuto="0" spid="143" grpId="5"/>
      <p:bldP build="whole" bldLvl="1" animBg="1" rev="0" advAuto="0" spid="140" grpId="1"/>
      <p:bldP build="whole" bldLvl="1" animBg="1" rev="0" advAuto="0" spid="144" grpId="4"/>
      <p:bldP build="whole" bldLvl="1" animBg="1" rev="0" advAuto="0" spid="141" grpId="2"/>
      <p:bldP build="whole" bldLvl="1" animBg="1" rev="0" advAuto="0" spid="147" grpId="8"/>
      <p:bldP build="whole" bldLvl="1" animBg="1" rev="0" advAuto="0" spid="146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224046" y="1143537"/>
            <a:ext cx="60421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JDBCTemplate</a:t>
            </a:r>
          </a:p>
        </p:txBody>
      </p:sp>
      <p:sp>
        <p:nvSpPr>
          <p:cNvPr id="151" name="Shape 151"/>
          <p:cNvSpPr/>
          <p:nvPr/>
        </p:nvSpPr>
        <p:spPr>
          <a:xfrm>
            <a:off x="3527761" y="4087152"/>
            <a:ext cx="8462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update(String sql) int</a:t>
            </a:r>
          </a:p>
        </p:txBody>
      </p:sp>
      <p:sp>
        <p:nvSpPr>
          <p:cNvPr id="152" name="Shape 152"/>
          <p:cNvSpPr/>
          <p:nvPr/>
        </p:nvSpPr>
        <p:spPr>
          <a:xfrm>
            <a:off x="3553361" y="6273799"/>
            <a:ext cx="140440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update(String sql,Object…args) int</a:t>
            </a:r>
          </a:p>
        </p:txBody>
      </p:sp>
      <p:sp>
        <p:nvSpPr>
          <p:cNvPr id="153" name="Shape 153"/>
          <p:cNvSpPr/>
          <p:nvPr/>
        </p:nvSpPr>
        <p:spPr>
          <a:xfrm>
            <a:off x="3624407" y="8949165"/>
            <a:ext cx="98639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insert,update and 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1" grpId="2"/>
      <p:bldP build="whole" bldLvl="1" animBg="1" rev="0" advAuto="0" spid="150" grpId="1"/>
      <p:bldP build="whole" bldLvl="1" animBg="1" rev="0" advAuto="0" spid="153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