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2761113" y="3730415"/>
            <a:ext cx="1596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DAL</a:t>
            </a:r>
          </a:p>
        </p:txBody>
      </p:sp>
      <p:sp>
        <p:nvSpPr>
          <p:cNvPr id="120" name="Shape 120"/>
          <p:cNvSpPr/>
          <p:nvPr/>
        </p:nvSpPr>
        <p:spPr>
          <a:xfrm>
            <a:off x="12752591" y="5790029"/>
            <a:ext cx="3120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UserDao</a:t>
            </a:r>
          </a:p>
        </p:txBody>
      </p:sp>
      <p:sp>
        <p:nvSpPr>
          <p:cNvPr id="121" name="Shape 121"/>
          <p:cNvSpPr/>
          <p:nvPr/>
        </p:nvSpPr>
        <p:spPr>
          <a:xfrm>
            <a:off x="12577035" y="11158559"/>
            <a:ext cx="4601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UserDaoImpl</a:t>
            </a:r>
          </a:p>
        </p:txBody>
      </p:sp>
      <p:sp>
        <p:nvSpPr>
          <p:cNvPr id="122" name="Shape 122"/>
          <p:cNvSpPr/>
          <p:nvPr/>
        </p:nvSpPr>
        <p:spPr>
          <a:xfrm>
            <a:off x="6289967" y="11158559"/>
            <a:ext cx="5744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UserServiceImpl</a:t>
            </a:r>
          </a:p>
        </p:txBody>
      </p:sp>
      <p:sp>
        <p:nvSpPr>
          <p:cNvPr id="123" name="Shape 123"/>
          <p:cNvSpPr/>
          <p:nvPr/>
        </p:nvSpPr>
        <p:spPr>
          <a:xfrm>
            <a:off x="6466943" y="5790029"/>
            <a:ext cx="4263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UserService</a:t>
            </a:r>
          </a:p>
        </p:txBody>
      </p:sp>
      <p:sp>
        <p:nvSpPr>
          <p:cNvPr id="124" name="Shape 124"/>
          <p:cNvSpPr/>
          <p:nvPr/>
        </p:nvSpPr>
        <p:spPr>
          <a:xfrm>
            <a:off x="6514206" y="3573440"/>
            <a:ext cx="30358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Services</a:t>
            </a:r>
          </a:p>
        </p:txBody>
      </p:sp>
      <p:sp>
        <p:nvSpPr>
          <p:cNvPr id="125" name="Shape 125"/>
          <p:cNvSpPr/>
          <p:nvPr/>
        </p:nvSpPr>
        <p:spPr>
          <a:xfrm>
            <a:off x="1093021" y="3573440"/>
            <a:ext cx="340309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Controller</a:t>
            </a:r>
          </a:p>
        </p:txBody>
      </p:sp>
      <p:sp>
        <p:nvSpPr>
          <p:cNvPr id="126" name="Shape 126"/>
          <p:cNvSpPr/>
          <p:nvPr/>
        </p:nvSpPr>
        <p:spPr>
          <a:xfrm>
            <a:off x="288730" y="5790029"/>
            <a:ext cx="50116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UserController</a:t>
            </a:r>
          </a:p>
        </p:txBody>
      </p:sp>
      <p:sp>
        <p:nvSpPr>
          <p:cNvPr id="127" name="Shape 127"/>
          <p:cNvSpPr/>
          <p:nvPr/>
        </p:nvSpPr>
        <p:spPr>
          <a:xfrm>
            <a:off x="17530639" y="5790029"/>
            <a:ext cx="656463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HibernateTemplate</a:t>
            </a:r>
          </a:p>
        </p:txBody>
      </p:sp>
      <p:sp>
        <p:nvSpPr>
          <p:cNvPr id="128" name="Shape 128"/>
          <p:cNvSpPr/>
          <p:nvPr/>
        </p:nvSpPr>
        <p:spPr>
          <a:xfrm>
            <a:off x="5332010" y="6357674"/>
            <a:ext cx="110332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8598638" y="7411452"/>
            <a:ext cx="1" cy="3237383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V="1">
            <a:off x="14299649" y="6960467"/>
            <a:ext cx="1" cy="4139353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2082309" y="6320706"/>
            <a:ext cx="735083" cy="541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216" y="21600"/>
                </a:lnTo>
                <a:lnTo>
                  <a:pt x="9178" y="99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7201100" y="6320706"/>
            <a:ext cx="735083" cy="541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216" y="21600"/>
                </a:lnTo>
                <a:lnTo>
                  <a:pt x="9178" y="99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290059" y="542651"/>
            <a:ext cx="4150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 Steps</a:t>
            </a:r>
          </a:p>
        </p:txBody>
      </p:sp>
      <p:sp>
        <p:nvSpPr>
          <p:cNvPr id="134" name="Shape 134"/>
          <p:cNvSpPr/>
          <p:nvPr/>
        </p:nvSpPr>
        <p:spPr>
          <a:xfrm>
            <a:off x="15773021" y="1000478"/>
            <a:ext cx="22311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6"/>
      <p:bldP build="whole" bldLvl="1" animBg="1" rev="0" advAuto="0" spid="125" grpId="5"/>
      <p:bldP build="whole" bldLvl="1" animBg="1" rev="0" advAuto="0" spid="133" grpId="1"/>
      <p:bldP build="whole" bldLvl="1" animBg="1" rev="0" advAuto="0" spid="124" grpId="4"/>
      <p:bldP build="whole" bldLvl="1" animBg="1" rev="0" advAuto="0" spid="119" grpId="3"/>
      <p:bldP build="whole" bldLvl="1" animBg="1" rev="0" advAuto="0" spid="127" grpId="9"/>
      <p:bldP build="whole" bldLvl="1" animBg="1" rev="0" advAuto="0" spid="130" grpId="8"/>
      <p:bldP build="whole" bldLvl="1" animBg="1" rev="0" advAuto="0" spid="126" grpId="15"/>
      <p:bldP build="whole" bldLvl="1" animBg="1" rev="0" advAuto="0" spid="122" grpId="12"/>
      <p:bldP build="whole" bldLvl="1" animBg="1" rev="0" advAuto="0" spid="123" grpId="11"/>
      <p:bldP build="whole" bldLvl="1" animBg="1" rev="0" advAuto="0" spid="128" grpId="16"/>
      <p:bldP build="whole" bldLvl="1" animBg="1" rev="0" advAuto="0" spid="134" grpId="2"/>
      <p:bldP build="whole" bldLvl="1" animBg="1" rev="0" advAuto="0" spid="132" grpId="10"/>
      <p:bldP build="whole" bldLvl="1" animBg="1" rev="0" advAuto="0" spid="129" grpId="13"/>
      <p:bldP build="whole" bldLvl="1" animBg="1" rev="0" advAuto="0" spid="131" grpId="14"/>
      <p:bldP build="whole" bldLvl="1" animBg="1" rev="0" advAuto="0" spid="121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