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393433" y="6197600"/>
            <a:ext cx="115971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Create the Maven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300114" y="6197600"/>
            <a:ext cx="3895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web.xml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60556" y="6197600"/>
            <a:ext cx="8187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DispatcherServlet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372577" y="6273799"/>
            <a:ext cx="88576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dispatcher-servlet.xml</a:t>
            </a:r>
          </a:p>
        </p:txBody>
      </p:sp>
      <p:sp>
        <p:nvSpPr>
          <p:cNvPr id="125" name="Shape 125"/>
          <p:cNvSpPr/>
          <p:nvPr/>
        </p:nvSpPr>
        <p:spPr>
          <a:xfrm>
            <a:off x="12793926" y="2099285"/>
            <a:ext cx="76396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HibernateTemplate</a:t>
            </a:r>
          </a:p>
        </p:txBody>
      </p:sp>
      <p:sp>
        <p:nvSpPr>
          <p:cNvPr id="126" name="Shape 126"/>
          <p:cNvSpPr/>
          <p:nvPr/>
        </p:nvSpPr>
        <p:spPr>
          <a:xfrm>
            <a:off x="12891568" y="4287773"/>
            <a:ext cx="62075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SessionFactory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3025557" y="8294184"/>
            <a:ext cx="4792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DataSource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13038221" y="10894970"/>
            <a:ext cx="54331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ViewResolver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2"/>
      <p:bldP build="whole" bldLvl="1" animBg="1" rev="0" advAuto="0" spid="126" grpId="3"/>
      <p:bldP build="whole" bldLvl="1" animBg="1" rev="0" advAuto="0" spid="128" grpId="5"/>
      <p:bldP build="whole" bldLvl="1" animBg="1" rev="0" advAuto="0" spid="127" grpId="4"/>
      <p:bldP build="whole" bldLvl="1" animBg="1" rev="0" advAuto="0" spid="1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657432" y="6273799"/>
            <a:ext cx="22879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Code</a:t>
            </a:r>
          </a:p>
        </p:txBody>
      </p:sp>
      <p:sp>
        <p:nvSpPr>
          <p:cNvPr id="131" name="Shape 131"/>
          <p:cNvSpPr/>
          <p:nvPr/>
        </p:nvSpPr>
        <p:spPr>
          <a:xfrm>
            <a:off x="14806426" y="1790061"/>
            <a:ext cx="2583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Model</a:t>
            </a:r>
          </a:p>
        </p:txBody>
      </p:sp>
      <p:sp>
        <p:nvSpPr>
          <p:cNvPr id="132" name="Shape 132"/>
          <p:cNvSpPr/>
          <p:nvPr/>
        </p:nvSpPr>
        <p:spPr>
          <a:xfrm>
            <a:off x="14800381" y="4337781"/>
            <a:ext cx="43139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DAL Layer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4830108" y="6885500"/>
            <a:ext cx="5993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Services Layer</a:t>
            </a:r>
          </a:p>
        </p:txBody>
      </p:sp>
      <p:sp>
        <p:nvSpPr>
          <p:cNvPr id="134" name="Shape 134"/>
          <p:cNvSpPr/>
          <p:nvPr/>
        </p:nvSpPr>
        <p:spPr>
          <a:xfrm>
            <a:off x="14845933" y="9761152"/>
            <a:ext cx="64217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Controller Layer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0" grpId="1"/>
      <p:bldP build="whole" bldLvl="1" animBg="1" rev="0" advAuto="0" spid="133" grpId="4"/>
      <p:bldP build="whole" bldLvl="1" animBg="1" rev="0" advAuto="0" spid="132" grpId="3"/>
      <p:bldP build="whole" bldLvl="1" animBg="1" rev="0" advAuto="0" spid="134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