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john@gmail.com?subject=" TargetMode="External"/><Relationship Id="rId3" Type="http://schemas.openxmlformats.org/officeDocument/2006/relationships/hyperlink" Target="mailto:john@gmail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john@g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80787" y="490393"/>
            <a:ext cx="1470375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pPr/>
            <a:r>
              <a:t>Sending data from UI to Controller:</a:t>
            </a:r>
          </a:p>
        </p:txBody>
      </p:sp>
      <p:sp>
        <p:nvSpPr>
          <p:cNvPr id="120" name="Shape 120"/>
          <p:cNvSpPr/>
          <p:nvPr/>
        </p:nvSpPr>
        <p:spPr>
          <a:xfrm>
            <a:off x="7122721" y="3754847"/>
            <a:ext cx="5039792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pPr/>
            <a:r>
              <a:t>HTML Form</a:t>
            </a:r>
          </a:p>
        </p:txBody>
      </p:sp>
      <p:sp>
        <p:nvSpPr>
          <p:cNvPr id="121" name="Shape 121"/>
          <p:cNvSpPr/>
          <p:nvPr/>
        </p:nvSpPr>
        <p:spPr>
          <a:xfrm>
            <a:off x="7132671" y="7547831"/>
            <a:ext cx="77558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/>
            </a:lvl1pPr>
          </a:lstStyle>
          <a:p>
            <a:pPr/>
            <a:r>
              <a:t>Query Parameters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1" grpId="3"/>
      <p:bldP build="whole" bldLvl="1" animBg="1" rev="0" advAuto="0" spid="12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2075389" y="1734437"/>
            <a:ext cx="6926687" cy="812292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4029198" y="2962506"/>
            <a:ext cx="12158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123</a:t>
            </a:r>
          </a:p>
        </p:txBody>
      </p:sp>
      <p:sp>
        <p:nvSpPr>
          <p:cNvPr id="125" name="Shape 125"/>
          <p:cNvSpPr/>
          <p:nvPr/>
        </p:nvSpPr>
        <p:spPr>
          <a:xfrm>
            <a:off x="4112818" y="4302017"/>
            <a:ext cx="15460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John</a:t>
            </a:r>
          </a:p>
        </p:txBody>
      </p:sp>
      <p:sp>
        <p:nvSpPr>
          <p:cNvPr id="126" name="Shape 126"/>
          <p:cNvSpPr/>
          <p:nvPr/>
        </p:nvSpPr>
        <p:spPr>
          <a:xfrm>
            <a:off x="3922822" y="6014609"/>
            <a:ext cx="497286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john@gmail.com</a:t>
            </a:r>
          </a:p>
        </p:txBody>
      </p:sp>
      <p:sp>
        <p:nvSpPr>
          <p:cNvPr id="127" name="Shape 127"/>
          <p:cNvSpPr/>
          <p:nvPr/>
        </p:nvSpPr>
        <p:spPr>
          <a:xfrm>
            <a:off x="3309561" y="8190911"/>
            <a:ext cx="2095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submit</a:t>
            </a:r>
          </a:p>
        </p:txBody>
      </p:sp>
      <p:sp>
        <p:nvSpPr>
          <p:cNvPr id="128" name="Shape 128"/>
          <p:cNvSpPr/>
          <p:nvPr/>
        </p:nvSpPr>
        <p:spPr>
          <a:xfrm>
            <a:off x="14016603" y="1550536"/>
            <a:ext cx="6926687" cy="81229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4844800" y="2772006"/>
            <a:ext cx="5270293" cy="526215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123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John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u="sng">
                <a:hlinkClick r:id="rId3" invalidUrl="" action="" tgtFrame="" tooltip="" history="1" highlightClick="0" endSnd="0"/>
              </a:rPr>
              <a:t>john@gmail.com</a:t>
            </a:r>
          </a:p>
        </p:txBody>
      </p:sp>
      <p:sp>
        <p:nvSpPr>
          <p:cNvPr id="130" name="Shape 130"/>
          <p:cNvSpPr/>
          <p:nvPr/>
        </p:nvSpPr>
        <p:spPr>
          <a:xfrm flipV="1">
            <a:off x="9207224" y="3877756"/>
            <a:ext cx="4608191" cy="1745353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14098521" y="506393"/>
            <a:ext cx="29645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Controller</a:t>
            </a:r>
          </a:p>
        </p:txBody>
      </p:sp>
      <p:sp>
        <p:nvSpPr>
          <p:cNvPr id="132" name="Shape 132"/>
          <p:cNvSpPr/>
          <p:nvPr/>
        </p:nvSpPr>
        <p:spPr>
          <a:xfrm>
            <a:off x="1533347" y="10367214"/>
            <a:ext cx="31607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Container:</a:t>
            </a:r>
          </a:p>
        </p:txBody>
      </p:sp>
      <p:sp>
        <p:nvSpPr>
          <p:cNvPr id="133" name="Shape 133"/>
          <p:cNvSpPr/>
          <p:nvPr/>
        </p:nvSpPr>
        <p:spPr>
          <a:xfrm>
            <a:off x="2102282" y="11766069"/>
            <a:ext cx="20228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Reads</a:t>
            </a:r>
          </a:p>
        </p:txBody>
      </p:sp>
      <p:sp>
        <p:nvSpPr>
          <p:cNvPr id="134" name="Shape 134"/>
          <p:cNvSpPr/>
          <p:nvPr/>
        </p:nvSpPr>
        <p:spPr>
          <a:xfrm>
            <a:off x="5675784" y="11766069"/>
            <a:ext cx="27684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Converts</a:t>
            </a:r>
          </a:p>
        </p:txBody>
      </p:sp>
      <p:sp>
        <p:nvSpPr>
          <p:cNvPr id="135" name="Shape 135"/>
          <p:cNvSpPr/>
          <p:nvPr/>
        </p:nvSpPr>
        <p:spPr>
          <a:xfrm>
            <a:off x="9689402" y="11766069"/>
            <a:ext cx="45799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Creates Object</a:t>
            </a:r>
          </a:p>
        </p:txBody>
      </p:sp>
      <p:sp>
        <p:nvSpPr>
          <p:cNvPr id="136" name="Shape 136"/>
          <p:cNvSpPr/>
          <p:nvPr/>
        </p:nvSpPr>
        <p:spPr>
          <a:xfrm>
            <a:off x="15715991" y="11766069"/>
            <a:ext cx="35279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Sets Values</a:t>
            </a:r>
          </a:p>
        </p:txBody>
      </p:sp>
      <p:sp>
        <p:nvSpPr>
          <p:cNvPr id="137" name="Shape 137"/>
          <p:cNvSpPr/>
          <p:nvPr/>
        </p:nvSpPr>
        <p:spPr>
          <a:xfrm>
            <a:off x="14608981" y="2154165"/>
            <a:ext cx="150840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5"/>
      <p:bldP build="whole" bldLvl="1" animBg="1" rev="0" advAuto="0" spid="125" grpId="3"/>
      <p:bldP build="whole" bldLvl="1" animBg="1" rev="0" advAuto="0" spid="137" grpId="9"/>
      <p:bldP build="whole" bldLvl="1" animBg="1" rev="0" advAuto="0" spid="124" grpId="2"/>
      <p:bldP build="whole" bldLvl="1" animBg="1" rev="0" advAuto="0" spid="129" grpId="10"/>
      <p:bldP build="whole" bldLvl="1" animBg="1" rev="0" advAuto="0" spid="132" grpId="11"/>
      <p:bldP build="whole" bldLvl="1" animBg="1" rev="0" advAuto="0" spid="131" grpId="7"/>
      <p:bldP build="whole" bldLvl="1" animBg="1" rev="0" advAuto="0" spid="127" grpId="5"/>
      <p:bldP build="whole" bldLvl="1" animBg="1" rev="0" advAuto="0" spid="123" grpId="1"/>
      <p:bldP build="whole" bldLvl="1" animBg="1" rev="0" advAuto="0" spid="134" grpId="13"/>
      <p:bldP build="whole" bldLvl="1" animBg="1" rev="0" advAuto="0" spid="135" grpId="14"/>
      <p:bldP build="whole" bldLvl="1" animBg="1" rev="0" advAuto="0" spid="133" grpId="12"/>
      <p:bldP build="whole" bldLvl="1" animBg="1" rev="0" advAuto="0" spid="130" grpId="6"/>
      <p:bldP build="whole" bldLvl="1" animBg="1" rev="0" advAuto="0" spid="126" grpId="4"/>
      <p:bldP build="whole" bldLvl="1" animBg="1" rev="0" advAuto="0" spid="128" grpId="8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0465358" y="6413500"/>
            <a:ext cx="34532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class User{</a:t>
            </a:r>
          </a:p>
        </p:txBody>
      </p:sp>
      <p:sp>
        <p:nvSpPr>
          <p:cNvPr id="140" name="Shape 140"/>
          <p:cNvSpPr/>
          <p:nvPr/>
        </p:nvSpPr>
        <p:spPr>
          <a:xfrm>
            <a:off x="13630813" y="7846281"/>
            <a:ext cx="17289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 id;</a:t>
            </a:r>
          </a:p>
        </p:txBody>
      </p:sp>
      <p:sp>
        <p:nvSpPr>
          <p:cNvPr id="141" name="Shape 141"/>
          <p:cNvSpPr/>
          <p:nvPr/>
        </p:nvSpPr>
        <p:spPr>
          <a:xfrm>
            <a:off x="13685819" y="9279063"/>
            <a:ext cx="38574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 name;</a:t>
            </a:r>
          </a:p>
        </p:txBody>
      </p:sp>
      <p:sp>
        <p:nvSpPr>
          <p:cNvPr id="142" name="Shape 142"/>
          <p:cNvSpPr/>
          <p:nvPr/>
        </p:nvSpPr>
        <p:spPr>
          <a:xfrm>
            <a:off x="13722801" y="10711844"/>
            <a:ext cx="3783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 email;</a:t>
            </a:r>
          </a:p>
        </p:txBody>
      </p:sp>
      <p:sp>
        <p:nvSpPr>
          <p:cNvPr id="143" name="Shape 143"/>
          <p:cNvSpPr/>
          <p:nvPr/>
        </p:nvSpPr>
        <p:spPr>
          <a:xfrm>
            <a:off x="13740125" y="11958085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}</a:t>
            </a:r>
          </a:p>
        </p:txBody>
      </p:sp>
      <p:sp>
        <p:nvSpPr>
          <p:cNvPr id="144" name="Shape 144"/>
          <p:cNvSpPr/>
          <p:nvPr/>
        </p:nvSpPr>
        <p:spPr>
          <a:xfrm>
            <a:off x="460497" y="1624314"/>
            <a:ext cx="7363648" cy="639888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3966708" y="2156805"/>
            <a:ext cx="8486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55</a:t>
            </a:r>
          </a:p>
        </p:txBody>
      </p:sp>
      <p:sp>
        <p:nvSpPr>
          <p:cNvPr id="146" name="Shape 146"/>
          <p:cNvSpPr/>
          <p:nvPr/>
        </p:nvSpPr>
        <p:spPr>
          <a:xfrm>
            <a:off x="3897828" y="3403046"/>
            <a:ext cx="15460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John</a:t>
            </a:r>
          </a:p>
        </p:txBody>
      </p:sp>
      <p:sp>
        <p:nvSpPr>
          <p:cNvPr id="147" name="Shape 147"/>
          <p:cNvSpPr/>
          <p:nvPr/>
        </p:nvSpPr>
        <p:spPr>
          <a:xfrm>
            <a:off x="2868400" y="5115638"/>
            <a:ext cx="497286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john@gmail.com</a:t>
            </a:r>
          </a:p>
        </p:txBody>
      </p:sp>
      <p:sp>
        <p:nvSpPr>
          <p:cNvPr id="148" name="Shape 148"/>
          <p:cNvSpPr/>
          <p:nvPr/>
        </p:nvSpPr>
        <p:spPr>
          <a:xfrm>
            <a:off x="765930" y="2156805"/>
            <a:ext cx="66441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149" name="Shape 149"/>
          <p:cNvSpPr/>
          <p:nvPr/>
        </p:nvSpPr>
        <p:spPr>
          <a:xfrm>
            <a:off x="743688" y="3403046"/>
            <a:ext cx="17659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50" name="Shape 150"/>
          <p:cNvSpPr/>
          <p:nvPr/>
        </p:nvSpPr>
        <p:spPr>
          <a:xfrm>
            <a:off x="780670" y="5302178"/>
            <a:ext cx="169199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email</a:t>
            </a:r>
          </a:p>
        </p:txBody>
      </p:sp>
      <p:sp>
        <p:nvSpPr>
          <p:cNvPr id="151" name="Shape 151"/>
          <p:cNvSpPr/>
          <p:nvPr/>
        </p:nvSpPr>
        <p:spPr>
          <a:xfrm>
            <a:off x="765458" y="6817670"/>
            <a:ext cx="2095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submit</a:t>
            </a:r>
          </a:p>
        </p:txBody>
      </p:sp>
      <p:sp>
        <p:nvSpPr>
          <p:cNvPr id="152" name="Shape 152"/>
          <p:cNvSpPr/>
          <p:nvPr/>
        </p:nvSpPr>
        <p:spPr>
          <a:xfrm flipV="1">
            <a:off x="7611205" y="3425377"/>
            <a:ext cx="4659908" cy="867990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12308440" y="796654"/>
            <a:ext cx="6004187" cy="5073065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13249440" y="1287182"/>
            <a:ext cx="3857448" cy="375016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55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John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u="sng">
                <a:hlinkClick r:id="rId2" invalidUrl="" action="" tgtFrame="" tooltip="" history="1" highlightClick="0" endSnd="0"/>
              </a:rPr>
              <a:t>john@gmail.com</a:t>
            </a:r>
          </a:p>
        </p:txBody>
      </p:sp>
      <p:sp>
        <p:nvSpPr>
          <p:cNvPr id="155" name="Shape 155"/>
          <p:cNvSpPr/>
          <p:nvPr/>
        </p:nvSpPr>
        <p:spPr>
          <a:xfrm>
            <a:off x="18951205" y="5825429"/>
            <a:ext cx="29645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Controller</a:t>
            </a:r>
          </a:p>
        </p:txBody>
      </p:sp>
      <p:sp>
        <p:nvSpPr>
          <p:cNvPr id="156" name="Shape 156"/>
          <p:cNvSpPr/>
          <p:nvPr/>
        </p:nvSpPr>
        <p:spPr>
          <a:xfrm>
            <a:off x="18537778" y="7320390"/>
            <a:ext cx="497286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@ModelAttribute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5"/>
      <p:bldP build="whole" bldLvl="1" animBg="1" rev="0" advAuto="0" spid="150" grpId="6"/>
      <p:bldP build="whole" bldLvl="1" animBg="1" rev="0" advAuto="0" spid="148" grpId="2"/>
      <p:bldP build="whole" bldLvl="1" animBg="1" rev="0" advAuto="0" spid="149" grpId="4"/>
      <p:bldP build="whole" bldLvl="1" animBg="1" rev="0" advAuto="0" spid="139" grpId="12"/>
      <p:bldP build="whole" bldLvl="1" animBg="1" rev="0" advAuto="0" spid="142" grpId="15"/>
      <p:bldP build="whole" bldLvl="1" animBg="1" rev="0" advAuto="0" spid="156" grpId="18"/>
      <p:bldP build="whole" bldLvl="1" animBg="1" rev="0" advAuto="0" spid="151" grpId="8"/>
      <p:bldP build="whole" bldLvl="1" animBg="1" rev="0" advAuto="0" spid="140" grpId="13"/>
      <p:bldP build="whole" bldLvl="1" animBg="1" rev="0" advAuto="0" spid="143" grpId="16"/>
      <p:bldP build="whole" bldLvl="1" animBg="1" rev="0" advAuto="0" spid="144" grpId="1"/>
      <p:bldP build="whole" bldLvl="1" animBg="1" rev="0" advAuto="0" spid="153" grpId="10"/>
      <p:bldP build="whole" bldLvl="1" animBg="1" rev="0" advAuto="0" spid="152" grpId="9"/>
      <p:bldP build="whole" bldLvl="1" animBg="1" rev="0" advAuto="0" spid="154" grpId="11"/>
      <p:bldP build="whole" bldLvl="1" animBg="1" rev="0" advAuto="0" spid="141" grpId="14"/>
      <p:bldP build="whole" bldLvl="1" animBg="1" rev="0" advAuto="0" spid="155" grpId="17"/>
      <p:bldP build="whole" bldLvl="1" animBg="1" rev="0" advAuto="0" spid="147" grpId="7"/>
      <p:bldP build="whole" bldLvl="1" animBg="1" rev="0" advAuto="0" spid="145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