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2387600" y="2298700"/>
            <a:ext cx="196215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2387600" y="7073900"/>
            <a:ext cx="196215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b="1" sz="3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2387600" y="6007100"/>
            <a:ext cx="19621500" cy="952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3400"/>
              </a:spcBef>
              <a:buSzTx/>
              <a:buNone/>
              <a:defRPr sz="5600"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2933700" y="891704"/>
            <a:ext cx="18542000" cy="8318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2387600" y="9448800"/>
            <a:ext cx="196215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2387600" y="11518900"/>
            <a:ext cx="19621500" cy="1714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2387600" y="4533900"/>
            <a:ext cx="19621500" cy="4648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12496800" y="1068296"/>
            <a:ext cx="10223500" cy="115951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1790700" y="1066800"/>
            <a:ext cx="10007600" cy="56261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1790700" y="7035800"/>
            <a:ext cx="10007600" cy="5626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12598400" y="3641951"/>
            <a:ext cx="10007600" cy="8851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1790700" y="3644900"/>
            <a:ext cx="10007600" cy="8839200"/>
          </a:xfrm>
          <a:prstGeom prst="rect">
            <a:avLst/>
          </a:prstGeom>
        </p:spPr>
        <p:txBody>
          <a:bodyPr/>
          <a:lstStyle>
            <a:lvl1pPr marL="431800" indent="-431800">
              <a:spcBef>
                <a:spcPts val="5300"/>
              </a:spcBef>
              <a:defRPr sz="3800"/>
            </a:lvl1pPr>
            <a:lvl2pPr marL="863600" indent="-431800">
              <a:spcBef>
                <a:spcPts val="5300"/>
              </a:spcBef>
              <a:defRPr sz="3800"/>
            </a:lvl2pPr>
            <a:lvl3pPr marL="1295400" indent="-431800">
              <a:spcBef>
                <a:spcPts val="5300"/>
              </a:spcBef>
              <a:defRPr sz="3800"/>
            </a:lvl3pPr>
            <a:lvl4pPr marL="1727200" indent="-431800">
              <a:spcBef>
                <a:spcPts val="5300"/>
              </a:spcBef>
              <a:defRPr sz="3800"/>
            </a:lvl4pPr>
            <a:lvl5pPr marL="2159000" indent="-431800">
              <a:spcBef>
                <a:spcPts val="5300"/>
              </a:spcBef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1790700" y="1790700"/>
            <a:ext cx="20815300" cy="101473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12496800" y="7162800"/>
            <a:ext cx="10185400" cy="548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12496800" y="1066800"/>
            <a:ext cx="10185400" cy="548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1701800" y="1071716"/>
            <a:ext cx="10185400" cy="115824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1790700" y="571500"/>
            <a:ext cx="20815300" cy="298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1790700" y="3644900"/>
            <a:ext cx="20815300" cy="883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11955253" y="130048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096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12192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8288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24384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30480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36576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42672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48768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54864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7880858" y="5178433"/>
            <a:ext cx="8622285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Controller to the UI</a:t>
            </a:r>
          </a:p>
        </p:txBody>
      </p:sp>
      <p:sp>
        <p:nvSpPr>
          <p:cNvPr id="120" name="Shape 120"/>
          <p:cNvSpPr/>
          <p:nvPr/>
        </p:nvSpPr>
        <p:spPr>
          <a:xfrm>
            <a:off x="7880858" y="9248766"/>
            <a:ext cx="8622285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UI to the Controller</a:t>
            </a:r>
          </a:p>
        </p:txBody>
      </p:sp>
      <p:sp>
        <p:nvSpPr>
          <p:cNvPr id="121" name="Shape 121"/>
          <p:cNvSpPr/>
          <p:nvPr/>
        </p:nvSpPr>
        <p:spPr>
          <a:xfrm>
            <a:off x="718426" y="875681"/>
            <a:ext cx="7101460" cy="147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9000"/>
            </a:lvl1pPr>
          </a:lstStyle>
          <a:p>
            <a:pPr/>
            <a:r>
              <a:t>Sending Data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1" grpId="1"/>
      <p:bldP build="whole" bldLvl="1" animBg="1" rev="0" advAuto="0" spid="119" grpId="2"/>
      <p:bldP build="whole" bldLvl="1" animBg="1" rev="0" advAuto="0" spid="120" grpId="3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/>
        </p:nvSpPr>
        <p:spPr>
          <a:xfrm>
            <a:off x="717738" y="656261"/>
            <a:ext cx="8622285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Controller to the UI</a:t>
            </a:r>
          </a:p>
        </p:txBody>
      </p:sp>
      <p:sp>
        <p:nvSpPr>
          <p:cNvPr id="124" name="Shape 124"/>
          <p:cNvSpPr/>
          <p:nvPr/>
        </p:nvSpPr>
        <p:spPr>
          <a:xfrm>
            <a:off x="2922621" y="3424210"/>
            <a:ext cx="6926581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ModelAndView</a:t>
            </a:r>
          </a:p>
        </p:txBody>
      </p:sp>
      <p:sp>
        <p:nvSpPr>
          <p:cNvPr id="125" name="Shape 125"/>
          <p:cNvSpPr/>
          <p:nvPr/>
        </p:nvSpPr>
        <p:spPr>
          <a:xfrm>
            <a:off x="12660921" y="3424210"/>
            <a:ext cx="9844533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addObject(key,value)</a:t>
            </a:r>
          </a:p>
        </p:txBody>
      </p:sp>
      <p:sp>
        <p:nvSpPr>
          <p:cNvPr id="126" name="Shape 126"/>
          <p:cNvSpPr/>
          <p:nvPr/>
        </p:nvSpPr>
        <p:spPr>
          <a:xfrm>
            <a:off x="17097253" y="6413500"/>
            <a:ext cx="1838606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String</a:t>
            </a:r>
          </a:p>
        </p:txBody>
      </p:sp>
      <p:sp>
        <p:nvSpPr>
          <p:cNvPr id="127" name="Shape 127"/>
          <p:cNvSpPr/>
          <p:nvPr/>
        </p:nvSpPr>
        <p:spPr>
          <a:xfrm>
            <a:off x="20170551" y="6413500"/>
            <a:ext cx="2096162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Object</a:t>
            </a:r>
          </a:p>
        </p:txBody>
      </p:sp>
      <p:sp>
        <p:nvSpPr>
          <p:cNvPr id="128" name="Shape 128"/>
          <p:cNvSpPr/>
          <p:nvPr/>
        </p:nvSpPr>
        <p:spPr>
          <a:xfrm flipV="1">
            <a:off x="18233420" y="4897420"/>
            <a:ext cx="174797" cy="1362488"/>
          </a:xfrm>
          <a:prstGeom prst="line">
            <a:avLst/>
          </a:prstGeom>
          <a:ln w="889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29" name="Shape 129"/>
          <p:cNvSpPr/>
          <p:nvPr/>
        </p:nvSpPr>
        <p:spPr>
          <a:xfrm flipH="1" flipV="1">
            <a:off x="21058136" y="4765320"/>
            <a:ext cx="357577" cy="1625332"/>
          </a:xfrm>
          <a:prstGeom prst="line">
            <a:avLst/>
          </a:prstGeom>
          <a:ln w="889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30" name="Shape 130"/>
          <p:cNvSpPr/>
          <p:nvPr/>
        </p:nvSpPr>
        <p:spPr>
          <a:xfrm>
            <a:off x="3234660" y="10388732"/>
            <a:ext cx="3951733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Primitive</a:t>
            </a:r>
          </a:p>
        </p:txBody>
      </p:sp>
      <p:sp>
        <p:nvSpPr>
          <p:cNvPr id="131" name="Shape 131"/>
          <p:cNvSpPr/>
          <p:nvPr/>
        </p:nvSpPr>
        <p:spPr>
          <a:xfrm>
            <a:off x="8639812" y="10388732"/>
            <a:ext cx="3163317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Object</a:t>
            </a:r>
          </a:p>
        </p:txBody>
      </p:sp>
      <p:sp>
        <p:nvSpPr>
          <p:cNvPr id="132" name="Shape 132"/>
          <p:cNvSpPr/>
          <p:nvPr/>
        </p:nvSpPr>
        <p:spPr>
          <a:xfrm>
            <a:off x="12844342" y="10388732"/>
            <a:ext cx="4631437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Collection</a:t>
            </a:r>
          </a:p>
        </p:txBody>
      </p:sp>
      <p:sp>
        <p:nvSpPr>
          <p:cNvPr id="133" name="Shape 133"/>
          <p:cNvSpPr/>
          <p:nvPr/>
        </p:nvSpPr>
        <p:spPr>
          <a:xfrm>
            <a:off x="3082426" y="7892494"/>
            <a:ext cx="12178285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request.getAttribute(“key”)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9" grpId="7"/>
      <p:bldP build="whole" bldLvl="1" animBg="1" rev="0" advAuto="0" spid="123" grpId="1"/>
      <p:bldP build="whole" bldLvl="1" animBg="1" rev="0" advAuto="0" spid="130" grpId="9"/>
      <p:bldP build="whole" bldLvl="1" animBg="1" rev="0" advAuto="0" spid="131" grpId="10"/>
      <p:bldP build="whole" bldLvl="1" animBg="1" rev="0" advAuto="0" spid="132" grpId="11"/>
      <p:bldP build="whole" bldLvl="1" animBg="1" rev="0" advAuto="0" spid="125" grpId="3"/>
      <p:bldP build="whole" bldLvl="1" animBg="1" rev="0" advAuto="0" spid="126" grpId="4"/>
      <p:bldP build="whole" bldLvl="1" animBg="1" rev="0" advAuto="0" spid="133" grpId="8"/>
      <p:bldP build="whole" bldLvl="1" animBg="1" rev="0" advAuto="0" spid="128" grpId="5"/>
      <p:bldP build="whole" bldLvl="1" animBg="1" rev="0" advAuto="0" spid="127" grpId="6"/>
      <p:bldP build="whole" bldLvl="1" animBg="1" rev="0" advAuto="0" spid="124" grpId="2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