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06614" y="350549"/>
            <a:ext cx="49042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Spring MVC</a:t>
            </a:r>
          </a:p>
        </p:txBody>
      </p:sp>
      <p:sp>
        <p:nvSpPr>
          <p:cNvPr id="120" name="Shape 120"/>
          <p:cNvSpPr/>
          <p:nvPr/>
        </p:nvSpPr>
        <p:spPr>
          <a:xfrm>
            <a:off x="5431565" y="2751313"/>
            <a:ext cx="620839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Front Controller</a:t>
            </a:r>
          </a:p>
        </p:txBody>
      </p:sp>
      <p:sp>
        <p:nvSpPr>
          <p:cNvPr id="121" name="Shape 121"/>
          <p:cNvSpPr/>
          <p:nvPr/>
        </p:nvSpPr>
        <p:spPr>
          <a:xfrm>
            <a:off x="5422079" y="5152077"/>
            <a:ext cx="66342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Handler Mapper</a:t>
            </a:r>
          </a:p>
        </p:txBody>
      </p:sp>
      <p:sp>
        <p:nvSpPr>
          <p:cNvPr id="122" name="Shape 122"/>
          <p:cNvSpPr/>
          <p:nvPr/>
        </p:nvSpPr>
        <p:spPr>
          <a:xfrm>
            <a:off x="5695598" y="7915878"/>
            <a:ext cx="56803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View Resolver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19" grpId="1"/>
      <p:bldP build="whole" bldLvl="1" animBg="1" rev="0" advAuto="0" spid="122" grpId="4"/>
      <p:bldP build="whole" bldLvl="1" animBg="1" rev="0" advAuto="0" spid="121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353723" y="5953333"/>
            <a:ext cx="1615126" cy="1746339"/>
          </a:xfrm>
          <a:prstGeom prst="roundRect">
            <a:avLst>
              <a:gd name="adj" fmla="val 1179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25" name="Shape 125"/>
          <p:cNvSpPr/>
          <p:nvPr/>
        </p:nvSpPr>
        <p:spPr>
          <a:xfrm>
            <a:off x="12562933" y="885323"/>
            <a:ext cx="3646168" cy="1538697"/>
          </a:xfrm>
          <a:prstGeom prst="roundRec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126" name="Shape 126"/>
          <p:cNvSpPr/>
          <p:nvPr/>
        </p:nvSpPr>
        <p:spPr>
          <a:xfrm>
            <a:off x="16400391" y="4235844"/>
            <a:ext cx="5292377" cy="478618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7442036" y="6191502"/>
            <a:ext cx="1270001" cy="12700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128" name="Shape 128"/>
          <p:cNvSpPr/>
          <p:nvPr/>
        </p:nvSpPr>
        <p:spPr>
          <a:xfrm>
            <a:off x="19211066" y="6191502"/>
            <a:ext cx="1615126" cy="12700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129" name="Shape 129"/>
          <p:cNvSpPr/>
          <p:nvPr/>
        </p:nvSpPr>
        <p:spPr>
          <a:xfrm>
            <a:off x="17258046" y="3088837"/>
            <a:ext cx="45422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ModelAndView</a:t>
            </a:r>
          </a:p>
        </p:txBody>
      </p:sp>
      <p:sp>
        <p:nvSpPr>
          <p:cNvPr id="130" name="Shape 130"/>
          <p:cNvSpPr/>
          <p:nvPr/>
        </p:nvSpPr>
        <p:spPr>
          <a:xfrm>
            <a:off x="22405033" y="4235272"/>
            <a:ext cx="15090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</a:t>
            </a:r>
          </a:p>
        </p:txBody>
      </p:sp>
      <p:sp>
        <p:nvSpPr>
          <p:cNvPr id="131" name="Shape 131"/>
          <p:cNvSpPr/>
          <p:nvPr/>
        </p:nvSpPr>
        <p:spPr>
          <a:xfrm flipH="1">
            <a:off x="20874291" y="5310282"/>
            <a:ext cx="1994207" cy="970037"/>
          </a:xfrm>
          <a:prstGeom prst="line">
            <a:avLst/>
          </a:prstGeom>
          <a:ln w="635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7498050" y="1503157"/>
            <a:ext cx="2845007" cy="9355608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Front Controller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Dispatcher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Servlet</a:t>
            </a:r>
          </a:p>
        </p:txBody>
      </p:sp>
      <p:sp>
        <p:nvSpPr>
          <p:cNvPr id="133" name="Shape 133"/>
          <p:cNvSpPr/>
          <p:nvPr/>
        </p:nvSpPr>
        <p:spPr>
          <a:xfrm flipV="1">
            <a:off x="3264449" y="4641073"/>
            <a:ext cx="4210122" cy="1514419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 flipH="1">
            <a:off x="11029419" y="3193281"/>
            <a:ext cx="4535410" cy="2983593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Shape 135"/>
          <p:cNvSpPr/>
          <p:nvPr/>
        </p:nvSpPr>
        <p:spPr>
          <a:xfrm flipV="1">
            <a:off x="10216089" y="2889719"/>
            <a:ext cx="3202810" cy="1529900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16268959" y="2648629"/>
            <a:ext cx="1259327" cy="2027783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12562933" y="9266659"/>
            <a:ext cx="3646168" cy="1538697"/>
          </a:xfrm>
          <a:prstGeom prst="roundRect">
            <a:avLst>
              <a:gd name="adj" fmla="val 12381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View Resolver</a:t>
            </a:r>
          </a:p>
        </p:txBody>
      </p:sp>
      <p:sp>
        <p:nvSpPr>
          <p:cNvPr id="138" name="Shape 138"/>
          <p:cNvSpPr/>
          <p:nvPr/>
        </p:nvSpPr>
        <p:spPr>
          <a:xfrm flipH="1" flipV="1">
            <a:off x="3464237" y="7279706"/>
            <a:ext cx="8952770" cy="2549006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10625718" y="2428139"/>
            <a:ext cx="12884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2(a)</a:t>
            </a:r>
          </a:p>
        </p:txBody>
      </p:sp>
      <p:sp>
        <p:nvSpPr>
          <p:cNvPr id="140" name="Shape 140"/>
          <p:cNvSpPr/>
          <p:nvPr/>
        </p:nvSpPr>
        <p:spPr>
          <a:xfrm>
            <a:off x="10089297" y="7411020"/>
            <a:ext cx="2368841" cy="1735936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4796690" y="4235272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42" name="Shape 142"/>
          <p:cNvSpPr/>
          <p:nvPr/>
        </p:nvSpPr>
        <p:spPr>
          <a:xfrm>
            <a:off x="7634399" y="490249"/>
            <a:ext cx="25723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web.xml</a:t>
            </a:r>
          </a:p>
        </p:txBody>
      </p:sp>
      <p:sp>
        <p:nvSpPr>
          <p:cNvPr id="143" name="Shape 143"/>
          <p:cNvSpPr/>
          <p:nvPr/>
        </p:nvSpPr>
        <p:spPr>
          <a:xfrm>
            <a:off x="9804958" y="3214670"/>
            <a:ext cx="47740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HandlerMapper</a:t>
            </a:r>
          </a:p>
        </p:txBody>
      </p:sp>
      <p:sp>
        <p:nvSpPr>
          <p:cNvPr id="144" name="Shape 144"/>
          <p:cNvSpPr/>
          <p:nvPr/>
        </p:nvSpPr>
        <p:spPr>
          <a:xfrm>
            <a:off x="16543163" y="1210171"/>
            <a:ext cx="13248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2(b)</a:t>
            </a:r>
          </a:p>
        </p:txBody>
      </p:sp>
      <p:sp>
        <p:nvSpPr>
          <p:cNvPr id="145" name="Shape 145"/>
          <p:cNvSpPr/>
          <p:nvPr/>
        </p:nvSpPr>
        <p:spPr>
          <a:xfrm>
            <a:off x="20407079" y="8712573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46" name="Shape 146"/>
          <p:cNvSpPr/>
          <p:nvPr/>
        </p:nvSpPr>
        <p:spPr>
          <a:xfrm>
            <a:off x="13600861" y="4894321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47" name="Shape 147"/>
          <p:cNvSpPr/>
          <p:nvPr/>
        </p:nvSpPr>
        <p:spPr>
          <a:xfrm>
            <a:off x="11574015" y="7429500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48" name="Shape 148"/>
          <p:cNvSpPr/>
          <p:nvPr/>
        </p:nvSpPr>
        <p:spPr>
          <a:xfrm>
            <a:off x="11577907" y="12044090"/>
            <a:ext cx="17534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prefix</a:t>
            </a:r>
          </a:p>
        </p:txBody>
      </p:sp>
      <p:sp>
        <p:nvSpPr>
          <p:cNvPr id="149" name="Shape 149"/>
          <p:cNvSpPr/>
          <p:nvPr/>
        </p:nvSpPr>
        <p:spPr>
          <a:xfrm>
            <a:off x="14653724" y="12044090"/>
            <a:ext cx="14351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view</a:t>
            </a:r>
          </a:p>
        </p:txBody>
      </p:sp>
      <p:sp>
        <p:nvSpPr>
          <p:cNvPr id="150" name="Shape 150"/>
          <p:cNvSpPr/>
          <p:nvPr/>
        </p:nvSpPr>
        <p:spPr>
          <a:xfrm>
            <a:off x="17722936" y="12044090"/>
            <a:ext cx="16437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suffix</a:t>
            </a:r>
          </a:p>
        </p:txBody>
      </p:sp>
      <p:sp>
        <p:nvSpPr>
          <p:cNvPr id="151" name="Shape 151"/>
          <p:cNvSpPr/>
          <p:nvPr/>
        </p:nvSpPr>
        <p:spPr>
          <a:xfrm>
            <a:off x="14906906" y="10880299"/>
            <a:ext cx="1" cy="1088847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15637111" y="11080146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53" name="Shape 153"/>
          <p:cNvSpPr/>
          <p:nvPr/>
        </p:nvSpPr>
        <p:spPr>
          <a:xfrm>
            <a:off x="6330205" y="8379271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5"/>
      <p:bldP build="whole" bldLvl="1" animBg="1" rev="0" advAuto="0" spid="136" grpId="11"/>
      <p:bldP build="whole" bldLvl="1" animBg="1" rev="0" advAuto="0" spid="137" grpId="23"/>
      <p:bldP build="whole" bldLvl="1" animBg="1" rev="0" advAuto="0" spid="152" grpId="25"/>
      <p:bldP build="whole" bldLvl="1" animBg="1" rev="0" advAuto="0" spid="148" grpId="26"/>
      <p:bldP build="whole" bldLvl="1" animBg="1" rev="0" advAuto="0" spid="132" grpId="4"/>
      <p:bldP build="whole" bldLvl="1" animBg="1" rev="0" advAuto="0" spid="138" grpId="29"/>
      <p:bldP build="whole" bldLvl="1" animBg="1" rev="0" advAuto="0" spid="124" grpId="1"/>
      <p:bldP build="whole" bldLvl="1" animBg="1" rev="0" advAuto="0" spid="126" grpId="13"/>
      <p:bldP build="whole" bldLvl="1" animBg="1" rev="0" advAuto="0" spid="149" grpId="27"/>
      <p:bldP build="whole" bldLvl="1" animBg="1" rev="0" advAuto="0" spid="130" grpId="16"/>
      <p:bldP build="whole" bldLvl="1" animBg="1" rev="0" advAuto="0" spid="150" grpId="28"/>
      <p:bldP build="whole" bldLvl="1" animBg="1" rev="0" advAuto="0" spid="125" grpId="9"/>
      <p:bldP build="whole" bldLvl="1" animBg="1" rev="0" advAuto="0" spid="145" grpId="18"/>
      <p:bldP build="whole" bldLvl="1" animBg="1" rev="0" advAuto="0" spid="131" grpId="17"/>
      <p:bldP build="whole" bldLvl="1" animBg="1" rev="0" advAuto="0" spid="144" grpId="10"/>
      <p:bldP build="whole" bldLvl="1" animBg="1" rev="0" advAuto="0" spid="153" grpId="30"/>
      <p:bldP build="whole" bldLvl="1" animBg="1" rev="0" advAuto="0" spid="133" grpId="2"/>
      <p:bldP build="whole" bldLvl="1" animBg="1" rev="0" advAuto="0" spid="146" grpId="20"/>
      <p:bldP build="whole" bldLvl="1" animBg="1" rev="0" advAuto="0" spid="147" grpId="22"/>
      <p:bldP build="whole" bldLvl="1" animBg="1" rev="0" advAuto="0" spid="141" grpId="3"/>
      <p:bldP build="whole" bldLvl="1" animBg="1" rev="0" advAuto="0" spid="128" grpId="15"/>
      <p:bldP build="whole" bldLvl="1" animBg="1" rev="0" advAuto="0" spid="127" grpId="14"/>
      <p:bldP build="whole" bldLvl="1" animBg="1" rev="0" advAuto="0" spid="139" grpId="7"/>
      <p:bldP build="whole" bldLvl="1" animBg="1" rev="0" advAuto="0" spid="143" grpId="6"/>
      <p:bldP build="whole" bldLvl="1" animBg="1" rev="0" advAuto="0" spid="140" grpId="21"/>
      <p:bldP build="whole" bldLvl="1" animBg="1" rev="0" advAuto="0" spid="135" grpId="8"/>
      <p:bldP build="whole" bldLvl="1" animBg="1" rev="0" advAuto="0" spid="151" grpId="24"/>
      <p:bldP build="whole" bldLvl="1" animBg="1" rev="0" advAuto="0" spid="129" grpId="12"/>
      <p:bldP build="whole" bldLvl="1" animBg="1" rev="0" advAuto="0" spid="134" grpId="1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527280" y="3612069"/>
            <a:ext cx="26360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prefix</a:t>
            </a:r>
          </a:p>
        </p:txBody>
      </p:sp>
      <p:sp>
        <p:nvSpPr>
          <p:cNvPr id="156" name="Shape 156"/>
          <p:cNvSpPr/>
          <p:nvPr/>
        </p:nvSpPr>
        <p:spPr>
          <a:xfrm>
            <a:off x="10860601" y="3612069"/>
            <a:ext cx="21463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view</a:t>
            </a:r>
          </a:p>
        </p:txBody>
      </p:sp>
      <p:sp>
        <p:nvSpPr>
          <p:cNvPr id="157" name="Shape 157"/>
          <p:cNvSpPr/>
          <p:nvPr/>
        </p:nvSpPr>
        <p:spPr>
          <a:xfrm>
            <a:off x="17389363" y="3612069"/>
            <a:ext cx="24673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suffix</a:t>
            </a:r>
          </a:p>
        </p:txBody>
      </p:sp>
      <p:sp>
        <p:nvSpPr>
          <p:cNvPr id="158" name="Shape 158"/>
          <p:cNvSpPr/>
          <p:nvPr/>
        </p:nvSpPr>
        <p:spPr>
          <a:xfrm>
            <a:off x="4569768" y="7114748"/>
            <a:ext cx="29367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views/</a:t>
            </a:r>
          </a:p>
        </p:txBody>
      </p:sp>
      <p:sp>
        <p:nvSpPr>
          <p:cNvPr id="159" name="Shape 159"/>
          <p:cNvSpPr/>
          <p:nvPr/>
        </p:nvSpPr>
        <p:spPr>
          <a:xfrm>
            <a:off x="10881917" y="7114748"/>
            <a:ext cx="2260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hello</a:t>
            </a:r>
          </a:p>
        </p:txBody>
      </p:sp>
      <p:sp>
        <p:nvSpPr>
          <p:cNvPr id="160" name="Shape 160"/>
          <p:cNvSpPr/>
          <p:nvPr/>
        </p:nvSpPr>
        <p:spPr>
          <a:xfrm>
            <a:off x="17825715" y="7114748"/>
            <a:ext cx="17510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.jsp</a:t>
            </a:r>
          </a:p>
        </p:txBody>
      </p:sp>
      <p:sp>
        <p:nvSpPr>
          <p:cNvPr id="161" name="Shape 161"/>
          <p:cNvSpPr/>
          <p:nvPr/>
        </p:nvSpPr>
        <p:spPr>
          <a:xfrm>
            <a:off x="582901" y="643693"/>
            <a:ext cx="61930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ViewResolver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6"/>
      <p:bldP build="whole" bldLvl="1" animBg="1" rev="0" advAuto="0" spid="157" grpId="4"/>
      <p:bldP build="whole" bldLvl="1" animBg="1" rev="0" advAuto="0" spid="161" grpId="1"/>
      <p:bldP build="whole" bldLvl="1" animBg="1" rev="0" advAuto="0" spid="156" grpId="3"/>
      <p:bldP build="whole" bldLvl="1" animBg="1" rev="0" advAuto="0" spid="155" grpId="2"/>
      <p:bldP build="whole" bldLvl="1" animBg="1" rev="0" advAuto="0" spid="158" grpId="5"/>
      <p:bldP build="whole" bldLvl="1" animBg="1" rev="0" advAuto="0" spid="160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