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58771" y="672928"/>
            <a:ext cx="18274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 MVC Application Creation Steps:</a:t>
            </a:r>
          </a:p>
        </p:txBody>
      </p:sp>
      <p:sp>
        <p:nvSpPr>
          <p:cNvPr id="120" name="Shape 120"/>
          <p:cNvSpPr/>
          <p:nvPr/>
        </p:nvSpPr>
        <p:spPr>
          <a:xfrm>
            <a:off x="3178283" y="3349333"/>
            <a:ext cx="110261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Configure the dispatcher servlet</a:t>
            </a:r>
          </a:p>
        </p:txBody>
      </p:sp>
      <p:sp>
        <p:nvSpPr>
          <p:cNvPr id="121" name="Shape 121"/>
          <p:cNvSpPr/>
          <p:nvPr/>
        </p:nvSpPr>
        <p:spPr>
          <a:xfrm>
            <a:off x="3147761" y="5357666"/>
            <a:ext cx="106878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Create the spring configuration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3242544" y="7365999"/>
            <a:ext cx="96994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Configure the View Resolver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3278079" y="9326028"/>
            <a:ext cx="70324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Create the controller</a:t>
            </a:r>
          </a:p>
        </p:txBody>
      </p:sp>
      <p:sp>
        <p:nvSpPr>
          <p:cNvPr id="124" name="Shape 124"/>
          <p:cNvSpPr/>
          <p:nvPr/>
        </p:nvSpPr>
        <p:spPr>
          <a:xfrm>
            <a:off x="3315101" y="11382666"/>
            <a:ext cx="122834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Create the folder structure and 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3"/>
      <p:bldP build="whole" bldLvl="1" animBg="1" rev="0" advAuto="0" spid="119" grpId="1"/>
      <p:bldP build="whole" bldLvl="1" animBg="1" rev="0" advAuto="0" spid="123" grpId="5"/>
      <p:bldP build="whole" bldLvl="1" animBg="1" rev="0" advAuto="0" spid="124" grpId="6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