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hn@gmail.com?subject=" TargetMode="External"/><Relationship Id="rId3" Type="http://schemas.openxmlformats.org/officeDocument/2006/relationships/hyperlink" Target="mailto:john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11220" y="542913"/>
            <a:ext cx="31211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Usecase</a:t>
            </a:r>
          </a:p>
        </p:txBody>
      </p:sp>
      <p:sp>
        <p:nvSpPr>
          <p:cNvPr id="120" name="Shape 120"/>
          <p:cNvSpPr/>
          <p:nvPr/>
        </p:nvSpPr>
        <p:spPr>
          <a:xfrm>
            <a:off x="7957607" y="7986654"/>
            <a:ext cx="34532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 User{</a:t>
            </a:r>
          </a:p>
        </p:txBody>
      </p:sp>
      <p:sp>
        <p:nvSpPr>
          <p:cNvPr id="121" name="Shape 121"/>
          <p:cNvSpPr/>
          <p:nvPr/>
        </p:nvSpPr>
        <p:spPr>
          <a:xfrm>
            <a:off x="11123062" y="9419435"/>
            <a:ext cx="17289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 id;</a:t>
            </a:r>
          </a:p>
        </p:txBody>
      </p:sp>
      <p:sp>
        <p:nvSpPr>
          <p:cNvPr id="122" name="Shape 122"/>
          <p:cNvSpPr/>
          <p:nvPr/>
        </p:nvSpPr>
        <p:spPr>
          <a:xfrm>
            <a:off x="11178068" y="10852217"/>
            <a:ext cx="3857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name;</a:t>
            </a:r>
          </a:p>
        </p:txBody>
      </p:sp>
      <p:sp>
        <p:nvSpPr>
          <p:cNvPr id="123" name="Shape 123"/>
          <p:cNvSpPr/>
          <p:nvPr/>
        </p:nvSpPr>
        <p:spPr>
          <a:xfrm>
            <a:off x="11215051" y="12284998"/>
            <a:ext cx="3783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email;</a:t>
            </a:r>
          </a:p>
        </p:txBody>
      </p:sp>
      <p:sp>
        <p:nvSpPr>
          <p:cNvPr id="124" name="Shape 124"/>
          <p:cNvSpPr/>
          <p:nvPr/>
        </p:nvSpPr>
        <p:spPr>
          <a:xfrm>
            <a:off x="10320640" y="12785104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25" name="Shape 125"/>
          <p:cNvSpPr/>
          <p:nvPr/>
        </p:nvSpPr>
        <p:spPr>
          <a:xfrm>
            <a:off x="8274167" y="772187"/>
            <a:ext cx="7363648" cy="639888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1905401" y="1588720"/>
            <a:ext cx="848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55</a:t>
            </a:r>
          </a:p>
        </p:txBody>
      </p:sp>
      <p:sp>
        <p:nvSpPr>
          <p:cNvPr id="127" name="Shape 127"/>
          <p:cNvSpPr/>
          <p:nvPr/>
        </p:nvSpPr>
        <p:spPr>
          <a:xfrm>
            <a:off x="11804960" y="3188203"/>
            <a:ext cx="15460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John</a:t>
            </a:r>
          </a:p>
        </p:txBody>
      </p:sp>
      <p:sp>
        <p:nvSpPr>
          <p:cNvPr id="128" name="Shape 128"/>
          <p:cNvSpPr/>
          <p:nvPr/>
        </p:nvSpPr>
        <p:spPr>
          <a:xfrm>
            <a:off x="11700064" y="4415825"/>
            <a:ext cx="3622851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129" name="Shape 129"/>
          <p:cNvSpPr/>
          <p:nvPr/>
        </p:nvSpPr>
        <p:spPr>
          <a:xfrm>
            <a:off x="8893985" y="1588720"/>
            <a:ext cx="6644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30" name="Shape 130"/>
          <p:cNvSpPr/>
          <p:nvPr/>
        </p:nvSpPr>
        <p:spPr>
          <a:xfrm>
            <a:off x="8769708" y="3188203"/>
            <a:ext cx="1765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31" name="Shape 131"/>
          <p:cNvSpPr/>
          <p:nvPr/>
        </p:nvSpPr>
        <p:spPr>
          <a:xfrm>
            <a:off x="8806690" y="4787687"/>
            <a:ext cx="169199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email</a:t>
            </a:r>
          </a:p>
        </p:txBody>
      </p:sp>
      <p:sp>
        <p:nvSpPr>
          <p:cNvPr id="132" name="Shape 132"/>
          <p:cNvSpPr/>
          <p:nvPr/>
        </p:nvSpPr>
        <p:spPr>
          <a:xfrm>
            <a:off x="8604938" y="6137117"/>
            <a:ext cx="2095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submit</a:t>
            </a:r>
          </a:p>
        </p:txBody>
      </p:sp>
      <p:sp>
        <p:nvSpPr>
          <p:cNvPr id="133" name="Shape 133"/>
          <p:cNvSpPr/>
          <p:nvPr/>
        </p:nvSpPr>
        <p:spPr>
          <a:xfrm flipH="1">
            <a:off x="3351833" y="7008581"/>
            <a:ext cx="4136495" cy="1748178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7313299" y="1435097"/>
            <a:ext cx="6004188" cy="5073065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8386669" y="2341794"/>
            <a:ext cx="3857449" cy="375016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55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John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u="sng">
                <a:hlinkClick r:id="rId3" invalidUrl="" action="" tgtFrame="" tooltip="" history="1" highlightClick="0" endSnd="0"/>
              </a:rPr>
              <a:t>john@gmail.com</a:t>
            </a:r>
          </a:p>
        </p:txBody>
      </p:sp>
      <p:sp>
        <p:nvSpPr>
          <p:cNvPr id="136" name="Shape 136"/>
          <p:cNvSpPr/>
          <p:nvPr/>
        </p:nvSpPr>
        <p:spPr>
          <a:xfrm>
            <a:off x="18044093" y="7986654"/>
            <a:ext cx="29645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Controller</a:t>
            </a:r>
          </a:p>
        </p:txBody>
      </p:sp>
      <p:sp>
        <p:nvSpPr>
          <p:cNvPr id="137" name="Shape 137"/>
          <p:cNvSpPr/>
          <p:nvPr/>
        </p:nvSpPr>
        <p:spPr>
          <a:xfrm>
            <a:off x="18113004" y="9056204"/>
            <a:ext cx="497286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@ModelAttribute</a:t>
            </a:r>
          </a:p>
        </p:txBody>
      </p:sp>
      <p:sp>
        <p:nvSpPr>
          <p:cNvPr id="138" name="Shape 138"/>
          <p:cNvSpPr/>
          <p:nvPr/>
        </p:nvSpPr>
        <p:spPr>
          <a:xfrm>
            <a:off x="581994" y="6507042"/>
            <a:ext cx="2574697" cy="3198258"/>
          </a:xfrm>
          <a:prstGeom prst="roundRect">
            <a:avLst>
              <a:gd name="adj" fmla="val 7399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139" name="Shape 139"/>
          <p:cNvSpPr/>
          <p:nvPr/>
        </p:nvSpPr>
        <p:spPr>
          <a:xfrm>
            <a:off x="5186968" y="4462342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40" name="Shape 140"/>
          <p:cNvSpPr/>
          <p:nvPr/>
        </p:nvSpPr>
        <p:spPr>
          <a:xfrm>
            <a:off x="4461318" y="1588720"/>
            <a:ext cx="36738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userReg.jsp</a:t>
            </a:r>
          </a:p>
        </p:txBody>
      </p:sp>
      <p:sp>
        <p:nvSpPr>
          <p:cNvPr id="141" name="Shape 141"/>
          <p:cNvSpPr/>
          <p:nvPr/>
        </p:nvSpPr>
        <p:spPr>
          <a:xfrm>
            <a:off x="16154219" y="5221749"/>
            <a:ext cx="4335784" cy="2098582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Shape 142"/>
          <p:cNvSpPr/>
          <p:nvPr/>
        </p:nvSpPr>
        <p:spPr>
          <a:xfrm flipV="1">
            <a:off x="3390349" y="5399323"/>
            <a:ext cx="4341963" cy="160925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5850493" y="6861680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44" name="Shape 144"/>
          <p:cNvSpPr/>
          <p:nvPr/>
        </p:nvSpPr>
        <p:spPr>
          <a:xfrm>
            <a:off x="18078602" y="5536908"/>
            <a:ext cx="481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5" name="Shape 145"/>
          <p:cNvSpPr/>
          <p:nvPr/>
        </p:nvSpPr>
        <p:spPr>
          <a:xfrm flipH="1" flipV="1">
            <a:off x="15593621" y="6664817"/>
            <a:ext cx="2297172" cy="127187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6179670" y="7147240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8"/>
      <p:bldP build="whole" bldLvl="1" animBg="1" rev="0" advAuto="0" spid="134" grpId="21"/>
      <p:bldP build="whole" bldLvl="1" animBg="1" rev="0" advAuto="0" spid="129" grpId="7"/>
      <p:bldP build="whole" bldLvl="1" animBg="1" rev="0" advAuto="0" spid="140" grpId="5"/>
      <p:bldP build="whole" bldLvl="1" animBg="1" rev="0" advAuto="0" spid="143" grpId="15"/>
      <p:bldP build="whole" bldLvl="1" animBg="1" rev="0" advAuto="0" spid="145" grpId="27"/>
      <p:bldP build="whole" bldLvl="1" animBg="1" rev="0" advAuto="0" spid="121" grpId="17"/>
      <p:bldP build="whole" bldLvl="1" animBg="1" rev="0" advAuto="0" spid="132" grpId="13"/>
      <p:bldP build="whole" bldLvl="1" animBg="1" rev="0" advAuto="0" spid="126" grpId="8"/>
      <p:bldP build="whole" bldLvl="1" animBg="1" rev="0" advAuto="0" spid="144" grpId="24"/>
      <p:bldP build="whole" bldLvl="1" animBg="1" rev="0" advAuto="0" spid="119" grpId="1"/>
      <p:bldP build="whole" bldLvl="1" animBg="1" rev="0" advAuto="0" spid="120" grpId="16"/>
      <p:bldP build="whole" bldLvl="1" animBg="1" rev="0" advAuto="0" spid="123" grpId="19"/>
      <p:bldP build="whole" bldLvl="1" animBg="1" rev="0" advAuto="0" spid="142" grpId="3"/>
      <p:bldP build="whole" bldLvl="1" animBg="1" rev="0" advAuto="0" spid="139" grpId="4"/>
      <p:bldP build="whole" bldLvl="1" animBg="1" rev="0" advAuto="0" spid="133" grpId="14"/>
      <p:bldP build="whole" bldLvl="1" animBg="1" rev="0" advAuto="0" spid="127" grpId="10"/>
      <p:bldP build="whole" bldLvl="1" animBg="1" rev="0" advAuto="0" spid="124" grpId="20"/>
      <p:bldP build="whole" bldLvl="1" animBg="1" rev="0" advAuto="0" spid="135" grpId="22"/>
      <p:bldP build="whole" bldLvl="1" animBg="1" rev="0" advAuto="0" spid="138" grpId="2"/>
      <p:bldP build="whole" bldLvl="1" animBg="1" rev="0" advAuto="0" spid="130" grpId="9"/>
      <p:bldP build="whole" bldLvl="1" animBg="1" rev="0" advAuto="0" spid="131" grpId="11"/>
      <p:bldP build="whole" bldLvl="1" animBg="1" rev="0" advAuto="0" spid="136" grpId="25"/>
      <p:bldP build="whole" bldLvl="1" animBg="1" rev="0" advAuto="0" spid="141" grpId="23"/>
      <p:bldP build="whole" bldLvl="1" animBg="1" rev="0" advAuto="0" spid="128" grpId="12"/>
      <p:bldP build="whole" bldLvl="1" animBg="1" rev="0" advAuto="0" spid="137" grpId="26"/>
      <p:bldP build="whole" bldLvl="1" animBg="1" rev="0" advAuto="0" spid="125" grpId="6"/>
      <p:bldP build="whole" bldLvl="1" animBg="1" rev="0" advAuto="0" spid="146" grpId="2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