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764373" y="611724"/>
            <a:ext cx="76459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@RequestParam</a:t>
            </a:r>
          </a:p>
        </p:txBody>
      </p:sp>
      <p:sp>
        <p:nvSpPr>
          <p:cNvPr id="120" name="Shape 120"/>
          <p:cNvSpPr/>
          <p:nvPr/>
        </p:nvSpPr>
        <p:spPr>
          <a:xfrm>
            <a:off x="7956131" y="3468836"/>
            <a:ext cx="9606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id</a:t>
            </a:r>
          </a:p>
        </p:txBody>
      </p:sp>
      <p:sp>
        <p:nvSpPr>
          <p:cNvPr id="121" name="Shape 121"/>
          <p:cNvSpPr/>
          <p:nvPr/>
        </p:nvSpPr>
        <p:spPr>
          <a:xfrm>
            <a:off x="8039316" y="5874029"/>
            <a:ext cx="2655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name</a:t>
            </a:r>
          </a:p>
        </p:txBody>
      </p:sp>
      <p:sp>
        <p:nvSpPr>
          <p:cNvPr id="122" name="Shape 122"/>
          <p:cNvSpPr/>
          <p:nvPr/>
        </p:nvSpPr>
        <p:spPr>
          <a:xfrm>
            <a:off x="7945844" y="7994484"/>
            <a:ext cx="28422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salary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2"/>
      <p:bldP build="whole" bldLvl="1" animBg="1" rev="0" advAuto="0" spid="121" grpId="3"/>
      <p:bldP build="whole" bldLvl="1" animBg="1" rev="0" advAuto="0" spid="119" grpId="1"/>
      <p:bldP build="whole" bldLvl="1" animBg="1" rev="0" advAuto="0" spid="122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