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455340" y="3211739"/>
            <a:ext cx="3625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ProductDao</a:t>
            </a:r>
          </a:p>
        </p:txBody>
      </p:sp>
      <p:sp>
        <p:nvSpPr>
          <p:cNvPr id="120" name="Shape 120"/>
          <p:cNvSpPr/>
          <p:nvPr/>
        </p:nvSpPr>
        <p:spPr>
          <a:xfrm>
            <a:off x="2296592" y="8556874"/>
            <a:ext cx="4909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ProductDaoImpl</a:t>
            </a:r>
          </a:p>
        </p:txBody>
      </p:sp>
      <p:sp>
        <p:nvSpPr>
          <p:cNvPr id="121" name="Shape 121"/>
          <p:cNvSpPr/>
          <p:nvPr/>
        </p:nvSpPr>
        <p:spPr>
          <a:xfrm>
            <a:off x="8983546" y="3211739"/>
            <a:ext cx="5704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HibernateTemplate</a:t>
            </a:r>
          </a:p>
        </p:txBody>
      </p:sp>
      <p:sp>
        <p:nvSpPr>
          <p:cNvPr id="122" name="Shape 122"/>
          <p:cNvSpPr/>
          <p:nvPr/>
        </p:nvSpPr>
        <p:spPr>
          <a:xfrm>
            <a:off x="17212017" y="3276160"/>
            <a:ext cx="4640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SessionFactory</a:t>
            </a:r>
          </a:p>
        </p:txBody>
      </p:sp>
      <p:sp>
        <p:nvSpPr>
          <p:cNvPr id="123" name="Shape 123"/>
          <p:cNvSpPr/>
          <p:nvPr/>
        </p:nvSpPr>
        <p:spPr>
          <a:xfrm>
            <a:off x="16374175" y="8556874"/>
            <a:ext cx="779805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LocalSessionFactoryBean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4341799" y="4211192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V="1">
            <a:off x="19532357" y="4434825"/>
            <a:ext cx="1" cy="423523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14899036" y="3789212"/>
            <a:ext cx="2102209" cy="217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481228" y="3700167"/>
            <a:ext cx="2102209" cy="2175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3309137" y="11453996"/>
            <a:ext cx="35893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DataSource</a:t>
            </a:r>
          </a:p>
        </p:txBody>
      </p:sp>
      <p:sp>
        <p:nvSpPr>
          <p:cNvPr id="129" name="Shape 129"/>
          <p:cNvSpPr/>
          <p:nvPr/>
        </p:nvSpPr>
        <p:spPr>
          <a:xfrm>
            <a:off x="15557259" y="11647260"/>
            <a:ext cx="61463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TransactionManager</a:t>
            </a:r>
          </a:p>
        </p:txBody>
      </p:sp>
      <p:sp>
        <p:nvSpPr>
          <p:cNvPr id="130" name="Shape 130"/>
          <p:cNvSpPr/>
          <p:nvPr/>
        </p:nvSpPr>
        <p:spPr>
          <a:xfrm>
            <a:off x="868756" y="922935"/>
            <a:ext cx="24144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4"/>
      <p:bldP build="whole" bldLvl="1" animBg="1" rev="0" advAuto="0" spid="119" grpId="2"/>
      <p:bldP build="whole" bldLvl="1" animBg="1" rev="0" advAuto="0" spid="129" grpId="12"/>
      <p:bldP build="whole" bldLvl="1" animBg="1" rev="0" advAuto="0" spid="127" grpId="5"/>
      <p:bldP build="whole" bldLvl="1" animBg="1" rev="0" advAuto="0" spid="122" grpId="8"/>
      <p:bldP build="whole" bldLvl="1" animBg="1" rev="0" advAuto="0" spid="130" grpId="1"/>
      <p:bldP build="whole" bldLvl="1" animBg="1" rev="0" advAuto="0" spid="120" grpId="3"/>
      <p:bldP build="whole" bldLvl="1" animBg="1" rev="0" advAuto="0" spid="128" grpId="11"/>
      <p:bldP build="whole" bldLvl="1" animBg="1" rev="0" advAuto="0" spid="123" grpId="9"/>
      <p:bldP build="whole" bldLvl="1" animBg="1" rev="0" advAuto="0" spid="126" grpId="7"/>
      <p:bldP build="whole" bldLvl="1" animBg="1" rev="0" advAuto="0" spid="125" grpId="10"/>
      <p:bldP build="whole" bldLvl="1" animBg="1" rev="0" advAuto="0" spid="12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8234694" y="2845201"/>
            <a:ext cx="46935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dataSource</a:t>
            </a:r>
          </a:p>
        </p:txBody>
      </p:sp>
      <p:sp>
        <p:nvSpPr>
          <p:cNvPr id="133" name="Shape 133"/>
          <p:cNvSpPr/>
          <p:nvPr/>
        </p:nvSpPr>
        <p:spPr>
          <a:xfrm>
            <a:off x="8479981" y="6273799"/>
            <a:ext cx="79357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hibernateProperties</a:t>
            </a:r>
          </a:p>
        </p:txBody>
      </p:sp>
      <p:sp>
        <p:nvSpPr>
          <p:cNvPr id="134" name="Shape 134"/>
          <p:cNvSpPr/>
          <p:nvPr/>
        </p:nvSpPr>
        <p:spPr>
          <a:xfrm>
            <a:off x="8552624" y="9702398"/>
            <a:ext cx="72787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annotatedClasses</a:t>
            </a:r>
          </a:p>
        </p:txBody>
      </p:sp>
      <p:sp>
        <p:nvSpPr>
          <p:cNvPr id="135" name="Shape 135"/>
          <p:cNvSpPr/>
          <p:nvPr/>
        </p:nvSpPr>
        <p:spPr>
          <a:xfrm>
            <a:off x="962891" y="667292"/>
            <a:ext cx="125336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AnnotationSessionFactoryBean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4"/>
      <p:bldP build="whole" bldLvl="1" animBg="1" rev="0" advAuto="0" spid="133" grpId="3"/>
      <p:bldP build="whole" bldLvl="1" animBg="1" rev="0" advAuto="0" spid="135" grpId="1"/>
      <p:bldP build="whole" bldLvl="1" animBg="1" rev="0" advAuto="0" spid="13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