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2933700" y="891704"/>
            <a:ext cx="18542000" cy="8318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2496800" y="1068296"/>
            <a:ext cx="10223500" cy="11595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2598400" y="3641951"/>
            <a:ext cx="10007600" cy="8851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2496800" y="7162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2496800" y="1066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1701800" y="1071716"/>
            <a:ext cx="10185400" cy="115824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1047897" y="468970"/>
            <a:ext cx="446074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Mapping:</a:t>
            </a:r>
          </a:p>
        </p:txBody>
      </p:sp>
      <p:sp>
        <p:nvSpPr>
          <p:cNvPr id="120" name="Shape 120"/>
          <p:cNvSpPr/>
          <p:nvPr/>
        </p:nvSpPr>
        <p:spPr>
          <a:xfrm>
            <a:off x="5671598" y="2812339"/>
            <a:ext cx="258699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@Entity</a:t>
            </a:r>
          </a:p>
        </p:txBody>
      </p:sp>
      <p:sp>
        <p:nvSpPr>
          <p:cNvPr id="121" name="Shape 121"/>
          <p:cNvSpPr/>
          <p:nvPr/>
        </p:nvSpPr>
        <p:spPr>
          <a:xfrm>
            <a:off x="7771222" y="6965877"/>
            <a:ext cx="1401319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@Id</a:t>
            </a:r>
          </a:p>
        </p:txBody>
      </p:sp>
      <p:sp>
        <p:nvSpPr>
          <p:cNvPr id="122" name="Shape 122"/>
          <p:cNvSpPr/>
          <p:nvPr/>
        </p:nvSpPr>
        <p:spPr>
          <a:xfrm>
            <a:off x="7725869" y="7981877"/>
            <a:ext cx="334899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@Column</a:t>
            </a:r>
          </a:p>
        </p:txBody>
      </p:sp>
      <p:sp>
        <p:nvSpPr>
          <p:cNvPr id="123" name="Shape 123"/>
          <p:cNvSpPr/>
          <p:nvPr/>
        </p:nvSpPr>
        <p:spPr>
          <a:xfrm>
            <a:off x="5730271" y="5213458"/>
            <a:ext cx="522427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class Product{ </a:t>
            </a:r>
          </a:p>
        </p:txBody>
      </p:sp>
      <p:sp>
        <p:nvSpPr>
          <p:cNvPr id="124" name="Shape 124"/>
          <p:cNvSpPr/>
          <p:nvPr/>
        </p:nvSpPr>
        <p:spPr>
          <a:xfrm>
            <a:off x="5656661" y="4123441"/>
            <a:ext cx="870813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@Table(name=“product”)</a:t>
            </a:r>
          </a:p>
        </p:txBody>
      </p:sp>
      <p:sp>
        <p:nvSpPr>
          <p:cNvPr id="125" name="Shape 125"/>
          <p:cNvSpPr/>
          <p:nvPr/>
        </p:nvSpPr>
        <p:spPr>
          <a:xfrm>
            <a:off x="7899957" y="8856140"/>
            <a:ext cx="197739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int id;</a:t>
            </a:r>
          </a:p>
        </p:txBody>
      </p:sp>
      <p:sp>
        <p:nvSpPr>
          <p:cNvPr id="126" name="Shape 126"/>
          <p:cNvSpPr/>
          <p:nvPr/>
        </p:nvSpPr>
        <p:spPr>
          <a:xfrm>
            <a:off x="7794071" y="11919660"/>
            <a:ext cx="443331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String name;</a:t>
            </a:r>
          </a:p>
        </p:txBody>
      </p:sp>
      <p:sp>
        <p:nvSpPr>
          <p:cNvPr id="127" name="Shape 127"/>
          <p:cNvSpPr/>
          <p:nvPr/>
        </p:nvSpPr>
        <p:spPr>
          <a:xfrm>
            <a:off x="7725869" y="10750295"/>
            <a:ext cx="334899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@Column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0" grpId="5"/>
      <p:bldP build="whole" bldLvl="1" animBg="1" rev="0" advAuto="0" spid="121" grpId="6"/>
      <p:bldP build="whole" bldLvl="1" animBg="1" rev="0" advAuto="0" spid="124" grpId="7"/>
      <p:bldP build="whole" bldLvl="1" animBg="1" rev="0" advAuto="0" spid="127" grpId="9"/>
      <p:bldP build="whole" bldLvl="1" animBg="1" rev="0" advAuto="0" spid="122" grpId="8"/>
      <p:bldP build="whole" bldLvl="1" animBg="1" rev="0" advAuto="0" spid="123" grpId="2"/>
      <p:bldP build="whole" bldLvl="1" animBg="1" rev="0" advAuto="0" spid="126" grpId="4"/>
      <p:bldP build="whole" bldLvl="1" animBg="1" rev="0" advAuto="0" spid="119" grpId="1"/>
      <p:bldP build="whole" bldLvl="1" animBg="1" rev="0" advAuto="0" spid="125" grpId="3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