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34131" y="589075"/>
            <a:ext cx="21394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ORM</a:t>
            </a:r>
          </a:p>
        </p:txBody>
      </p:sp>
      <p:sp>
        <p:nvSpPr>
          <p:cNvPr id="120" name="Shape 120"/>
          <p:cNvSpPr/>
          <p:nvPr/>
        </p:nvSpPr>
        <p:spPr>
          <a:xfrm>
            <a:off x="2409196" y="3548095"/>
            <a:ext cx="2928054" cy="710965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21" name="Shape 121"/>
          <p:cNvSpPr/>
          <p:nvPr/>
        </p:nvSpPr>
        <p:spPr>
          <a:xfrm>
            <a:off x="10949116" y="4645585"/>
            <a:ext cx="2498634" cy="547091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</a:t>
            </a:r>
          </a:p>
        </p:txBody>
      </p:sp>
      <p:sp>
        <p:nvSpPr>
          <p:cNvPr id="122" name="Shape 122"/>
          <p:cNvSpPr/>
          <p:nvPr/>
        </p:nvSpPr>
        <p:spPr>
          <a:xfrm>
            <a:off x="3238223" y="4321837"/>
            <a:ext cx="1270001" cy="12700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123" name="Shape 123"/>
          <p:cNvSpPr/>
          <p:nvPr/>
        </p:nvSpPr>
        <p:spPr>
          <a:xfrm>
            <a:off x="5696520" y="4512337"/>
            <a:ext cx="4535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Primitive Types</a:t>
            </a:r>
          </a:p>
        </p:txBody>
      </p:sp>
      <p:sp>
        <p:nvSpPr>
          <p:cNvPr id="124" name="Shape 124"/>
          <p:cNvSpPr/>
          <p:nvPr/>
        </p:nvSpPr>
        <p:spPr>
          <a:xfrm>
            <a:off x="18278168" y="5173130"/>
            <a:ext cx="2928054" cy="4828154"/>
          </a:xfrm>
          <a:prstGeom prst="roundRect">
            <a:avLst>
              <a:gd name="adj" fmla="val 650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5" name="Shape 125"/>
          <p:cNvSpPr/>
          <p:nvPr/>
        </p:nvSpPr>
        <p:spPr>
          <a:xfrm>
            <a:off x="5909293" y="6858328"/>
            <a:ext cx="455483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3585544" y="7102920"/>
            <a:ext cx="455483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5803933" y="8154460"/>
            <a:ext cx="432019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13704287" y="8715709"/>
            <a:ext cx="431734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7029281" y="5414239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19" grpId="1"/>
      <p:bldP build="whole" bldLvl="1" animBg="1" rev="0" advAuto="0" spid="129" grpId="6"/>
      <p:bldP build="whole" bldLvl="1" animBg="1" rev="0" advAuto="0" spid="121" grpId="7"/>
      <p:bldP build="whole" bldLvl="1" animBg="1" rev="0" advAuto="0" spid="126" grpId="8"/>
      <p:bldP build="whole" bldLvl="1" animBg="1" rev="0" advAuto="0" spid="123" grpId="5"/>
      <p:bldP build="whole" bldLvl="1" animBg="1" rev="0" advAuto="0" spid="120" grpId="2"/>
      <p:bldP build="whole" bldLvl="1" animBg="1" rev="0" advAuto="0" spid="125" grpId="4"/>
      <p:bldP build="whole" bldLvl="1" animBg="1" rev="0" advAuto="0" spid="124" grpId="9"/>
      <p:bldP build="whole" bldLvl="1" animBg="1" rev="0" advAuto="0" spid="128" grpId="10"/>
      <p:bldP build="whole" bldLvl="1" animBg="1" rev="0" advAuto="0" spid="127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53549" y="601245"/>
            <a:ext cx="17653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</a:t>
            </a:r>
          </a:p>
        </p:txBody>
      </p:sp>
      <p:sp>
        <p:nvSpPr>
          <p:cNvPr id="132" name="Shape 132"/>
          <p:cNvSpPr/>
          <p:nvPr/>
        </p:nvSpPr>
        <p:spPr>
          <a:xfrm>
            <a:off x="11557000" y="974041"/>
            <a:ext cx="1270000" cy="1126398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I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N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G</a:t>
            </a:r>
          </a:p>
        </p:txBody>
      </p:sp>
      <p:sp>
        <p:nvSpPr>
          <p:cNvPr id="133" name="Shape 133"/>
          <p:cNvSpPr/>
          <p:nvPr/>
        </p:nvSpPr>
        <p:spPr>
          <a:xfrm>
            <a:off x="1793810" y="2431837"/>
            <a:ext cx="4774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Employee</a:t>
            </a:r>
          </a:p>
        </p:txBody>
      </p:sp>
      <p:sp>
        <p:nvSpPr>
          <p:cNvPr id="134" name="Shape 134"/>
          <p:cNvSpPr/>
          <p:nvPr/>
        </p:nvSpPr>
        <p:spPr>
          <a:xfrm>
            <a:off x="3152946" y="4663274"/>
            <a:ext cx="30867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empId;</a:t>
            </a:r>
          </a:p>
        </p:txBody>
      </p:sp>
      <p:sp>
        <p:nvSpPr>
          <p:cNvPr id="135" name="Shape 135"/>
          <p:cNvSpPr/>
          <p:nvPr/>
        </p:nvSpPr>
        <p:spPr>
          <a:xfrm>
            <a:off x="3087906" y="6026213"/>
            <a:ext cx="52878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empName;</a:t>
            </a:r>
          </a:p>
        </p:txBody>
      </p:sp>
      <p:sp>
        <p:nvSpPr>
          <p:cNvPr id="136" name="Shape 136"/>
          <p:cNvSpPr/>
          <p:nvPr/>
        </p:nvSpPr>
        <p:spPr>
          <a:xfrm>
            <a:off x="3110645" y="7389152"/>
            <a:ext cx="4774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double empSal;</a:t>
            </a:r>
          </a:p>
        </p:txBody>
      </p:sp>
      <p:sp>
        <p:nvSpPr>
          <p:cNvPr id="137" name="Shape 137"/>
          <p:cNvSpPr/>
          <p:nvPr/>
        </p:nvSpPr>
        <p:spPr>
          <a:xfrm>
            <a:off x="4622712" y="8752092"/>
            <a:ext cx="3086761" cy="335447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38" name="Table 138"/>
          <p:cNvGraphicFramePr/>
          <p:nvPr/>
        </p:nvGraphicFramePr>
        <p:xfrm>
          <a:off x="14279339" y="3327273"/>
          <a:ext cx="9398014" cy="22379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28437"/>
                <a:gridCol w="3128437"/>
                <a:gridCol w="3128437"/>
              </a:tblGrid>
              <a:tr h="111261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esal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12616"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9" name="Shape 139"/>
          <p:cNvSpPr/>
          <p:nvPr/>
        </p:nvSpPr>
        <p:spPr>
          <a:xfrm flipV="1">
            <a:off x="6346012" y="3841016"/>
            <a:ext cx="8090371" cy="122938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 flipV="1">
            <a:off x="8610854" y="4306991"/>
            <a:ext cx="9395197" cy="2193156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 flipV="1">
            <a:off x="8136586" y="4252236"/>
            <a:ext cx="13420481" cy="371198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aphicFrame>
        <p:nvGraphicFramePr>
          <p:cNvPr id="142" name="Table 142"/>
          <p:cNvGraphicFramePr/>
          <p:nvPr/>
        </p:nvGraphicFramePr>
        <p:xfrm>
          <a:off x="14279339" y="9316712"/>
          <a:ext cx="9398014" cy="15299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28437"/>
                <a:gridCol w="3128437"/>
                <a:gridCol w="3128437"/>
              </a:tblGrid>
              <a:tr h="1517241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bharath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10000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3" name="Shape 143"/>
          <p:cNvSpPr/>
          <p:nvPr/>
        </p:nvSpPr>
        <p:spPr>
          <a:xfrm>
            <a:off x="14448161" y="8208090"/>
            <a:ext cx="11663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row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7901296" y="9741174"/>
            <a:ext cx="6180953" cy="211968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 flipH="1">
            <a:off x="7900208" y="10799313"/>
            <a:ext cx="6007152" cy="26103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9319092" y="1798744"/>
            <a:ext cx="21394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ORM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6"/>
      <p:bldP build="whole" bldLvl="1" animBg="1" rev="0" advAuto="0" spid="145" grpId="16"/>
      <p:bldP build="whole" bldLvl="1" animBg="1" rev="0" advAuto="0" spid="146" grpId="1"/>
      <p:bldP build="whole" bldLvl="1" animBg="1" rev="0" advAuto="0" spid="137" grpId="12"/>
      <p:bldP build="whole" bldLvl="1" animBg="1" rev="0" advAuto="0" spid="131" grpId="2"/>
      <p:bldP build="whole" bldLvl="1" animBg="1" rev="0" advAuto="0" spid="138" grpId="4"/>
      <p:bldP build="whole" bldLvl="1" animBg="1" rev="0" advAuto="0" spid="141" grpId="11"/>
      <p:bldP build="whole" bldLvl="1" animBg="1" rev="0" advAuto="0" spid="135" grpId="8"/>
      <p:bldP build="whole" bldLvl="1" animBg="1" rev="0" advAuto="0" spid="139" grpId="7"/>
      <p:bldP build="whole" bldLvl="1" animBg="1" rev="0" advAuto="0" spid="136" grpId="10"/>
      <p:bldP build="whole" bldLvl="1" animBg="1" rev="0" advAuto="0" spid="140" grpId="9"/>
      <p:bldP build="whole" bldLvl="1" animBg="1" rev="0" advAuto="0" spid="133" grpId="3"/>
      <p:bldP build="whole" bldLvl="1" animBg="1" rev="0" advAuto="0" spid="132" grpId="5"/>
      <p:bldP build="whole" bldLvl="1" animBg="1" rev="0" advAuto="0" spid="144" grpId="13"/>
      <p:bldP build="whole" bldLvl="1" animBg="1" rev="0" advAuto="0" spid="142" grpId="15"/>
      <p:bldP build="whole" bldLvl="1" animBg="1" rev="0" advAuto="0" spid="143" grpId="1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488254" y="4093162"/>
            <a:ext cx="18455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JPA</a:t>
            </a:r>
          </a:p>
        </p:txBody>
      </p:sp>
      <p:sp>
        <p:nvSpPr>
          <p:cNvPr id="149" name="Shape 149"/>
          <p:cNvSpPr/>
          <p:nvPr/>
        </p:nvSpPr>
        <p:spPr>
          <a:xfrm>
            <a:off x="4510128" y="9464554"/>
            <a:ext cx="56098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HIBERNATE</a:t>
            </a:r>
          </a:p>
        </p:txBody>
      </p:sp>
      <p:sp>
        <p:nvSpPr>
          <p:cNvPr id="150" name="Shape 150"/>
          <p:cNvSpPr/>
          <p:nvPr/>
        </p:nvSpPr>
        <p:spPr>
          <a:xfrm>
            <a:off x="14428452" y="9464554"/>
            <a:ext cx="1526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5.0</a:t>
            </a:r>
          </a:p>
        </p:txBody>
      </p:sp>
      <p:sp>
        <p:nvSpPr>
          <p:cNvPr id="151" name="Shape 151"/>
          <p:cNvSpPr/>
          <p:nvPr/>
        </p:nvSpPr>
        <p:spPr>
          <a:xfrm>
            <a:off x="9901424" y="579152"/>
            <a:ext cx="1695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API</a:t>
            </a:r>
          </a:p>
        </p:txBody>
      </p:sp>
      <p:sp>
        <p:nvSpPr>
          <p:cNvPr id="152" name="Shape 152"/>
          <p:cNvSpPr/>
          <p:nvPr/>
        </p:nvSpPr>
        <p:spPr>
          <a:xfrm>
            <a:off x="9853455" y="6197600"/>
            <a:ext cx="5986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Specification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0" grpId="5"/>
      <p:bldP build="whole" bldLvl="1" animBg="1" rev="0" advAuto="0" spid="152" grpId="3"/>
      <p:bldP build="whole" bldLvl="1" animBg="1" rev="0" advAuto="0" spid="149" grpId="4"/>
      <p:bldP build="whole" bldLvl="1" animBg="1" rev="0" advAuto="0" spid="14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