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71611" y="543813"/>
            <a:ext cx="7057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ORM Mapping:</a:t>
            </a:r>
          </a:p>
        </p:txBody>
      </p:sp>
      <p:sp>
        <p:nvSpPr>
          <p:cNvPr id="120" name="Shape 120"/>
          <p:cNvSpPr/>
          <p:nvPr/>
        </p:nvSpPr>
        <p:spPr>
          <a:xfrm>
            <a:off x="3807505" y="3047973"/>
            <a:ext cx="98272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XML and Annotations</a:t>
            </a:r>
          </a:p>
        </p:txBody>
      </p:sp>
      <p:sp>
        <p:nvSpPr>
          <p:cNvPr id="121" name="Shape 121"/>
          <p:cNvSpPr/>
          <p:nvPr/>
        </p:nvSpPr>
        <p:spPr>
          <a:xfrm>
            <a:off x="8646849" y="4688148"/>
            <a:ext cx="25869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@Entity</a:t>
            </a:r>
          </a:p>
        </p:txBody>
      </p:sp>
      <p:sp>
        <p:nvSpPr>
          <p:cNvPr id="122" name="Shape 122"/>
          <p:cNvSpPr/>
          <p:nvPr/>
        </p:nvSpPr>
        <p:spPr>
          <a:xfrm>
            <a:off x="8629333" y="8408527"/>
            <a:ext cx="14013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@Id</a:t>
            </a:r>
          </a:p>
        </p:txBody>
      </p:sp>
      <p:sp>
        <p:nvSpPr>
          <p:cNvPr id="123" name="Shape 123"/>
          <p:cNvSpPr/>
          <p:nvPr/>
        </p:nvSpPr>
        <p:spPr>
          <a:xfrm>
            <a:off x="8667804" y="6548338"/>
            <a:ext cx="25450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@Table</a:t>
            </a:r>
          </a:p>
        </p:txBody>
      </p:sp>
      <p:sp>
        <p:nvSpPr>
          <p:cNvPr id="124" name="Shape 124"/>
          <p:cNvSpPr/>
          <p:nvPr/>
        </p:nvSpPr>
        <p:spPr>
          <a:xfrm>
            <a:off x="8715582" y="10043851"/>
            <a:ext cx="334899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@Column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6"/>
      <p:bldP build="whole" bldLvl="1" animBg="1" rev="0" advAuto="0" spid="120" grpId="2"/>
      <p:bldP build="whole" bldLvl="1" animBg="1" rev="0" advAuto="0" spid="121" grpId="3"/>
      <p:bldP build="whole" bldLvl="1" animBg="1" rev="0" advAuto="0" spid="122" grpId="5"/>
      <p:bldP build="whole" bldLvl="1" animBg="1" rev="0" advAuto="0" spid="119" grpId="1"/>
      <p:bldP build="whole" bldLvl="1" animBg="1" rev="0" advAuto="0" spid="123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775413" y="984579"/>
            <a:ext cx="225729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@Entity</a:t>
            </a:r>
          </a:p>
        </p:txBody>
      </p:sp>
      <p:sp>
        <p:nvSpPr>
          <p:cNvPr id="127" name="Shape 127"/>
          <p:cNvSpPr/>
          <p:nvPr/>
        </p:nvSpPr>
        <p:spPr>
          <a:xfrm>
            <a:off x="2861268" y="2329292"/>
            <a:ext cx="65829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@Table(name=“emp”)</a:t>
            </a:r>
          </a:p>
        </p:txBody>
      </p:sp>
      <p:sp>
        <p:nvSpPr>
          <p:cNvPr id="128" name="Shape 128"/>
          <p:cNvSpPr/>
          <p:nvPr/>
        </p:nvSpPr>
        <p:spPr>
          <a:xfrm>
            <a:off x="2837555" y="3679987"/>
            <a:ext cx="701284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public class Employee{</a:t>
            </a:r>
          </a:p>
        </p:txBody>
      </p:sp>
      <p:sp>
        <p:nvSpPr>
          <p:cNvPr id="129" name="Shape 129"/>
          <p:cNvSpPr/>
          <p:nvPr/>
        </p:nvSpPr>
        <p:spPr>
          <a:xfrm>
            <a:off x="6400902" y="7435480"/>
            <a:ext cx="393075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private int id;</a:t>
            </a:r>
          </a:p>
        </p:txBody>
      </p:sp>
      <p:sp>
        <p:nvSpPr>
          <p:cNvPr id="130" name="Shape 130"/>
          <p:cNvSpPr/>
          <p:nvPr/>
        </p:nvSpPr>
        <p:spPr>
          <a:xfrm>
            <a:off x="6275221" y="5315310"/>
            <a:ext cx="122971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@Id</a:t>
            </a:r>
          </a:p>
        </p:txBody>
      </p:sp>
      <p:sp>
        <p:nvSpPr>
          <p:cNvPr id="131" name="Shape 131"/>
          <p:cNvSpPr/>
          <p:nvPr/>
        </p:nvSpPr>
        <p:spPr>
          <a:xfrm>
            <a:off x="6334001" y="6375395"/>
            <a:ext cx="65089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@Column(name=“id”)</a:t>
            </a:r>
          </a:p>
        </p:txBody>
      </p:sp>
      <p:sp>
        <p:nvSpPr>
          <p:cNvPr id="132" name="Shape 132"/>
          <p:cNvSpPr/>
          <p:nvPr/>
        </p:nvSpPr>
        <p:spPr>
          <a:xfrm>
            <a:off x="6485563" y="9555650"/>
            <a:ext cx="620583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private int firstName;</a:t>
            </a:r>
          </a:p>
        </p:txBody>
      </p:sp>
      <p:sp>
        <p:nvSpPr>
          <p:cNvPr id="133" name="Shape 133"/>
          <p:cNvSpPr/>
          <p:nvPr/>
        </p:nvSpPr>
        <p:spPr>
          <a:xfrm>
            <a:off x="6279237" y="8495565"/>
            <a:ext cx="86744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@Column(name=“firstname”)</a:t>
            </a:r>
          </a:p>
        </p:txBody>
      </p:sp>
      <p:sp>
        <p:nvSpPr>
          <p:cNvPr id="134" name="Shape 134"/>
          <p:cNvSpPr/>
          <p:nvPr/>
        </p:nvSpPr>
        <p:spPr>
          <a:xfrm>
            <a:off x="6503724" y="11481582"/>
            <a:ext cx="61695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private int lastName;</a:t>
            </a:r>
          </a:p>
        </p:txBody>
      </p:sp>
      <p:sp>
        <p:nvSpPr>
          <p:cNvPr id="135" name="Shape 135"/>
          <p:cNvSpPr/>
          <p:nvPr/>
        </p:nvSpPr>
        <p:spPr>
          <a:xfrm>
            <a:off x="6242585" y="10421497"/>
            <a:ext cx="87477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@Column(name=“lastName”)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27" grpId="7"/>
      <p:bldP build="whole" bldLvl="1" animBg="1" rev="0" advAuto="0" spid="135" grpId="10"/>
      <p:bldP build="whole" bldLvl="1" animBg="1" rev="0" advAuto="0" spid="133" grpId="9"/>
      <p:bldP build="whole" bldLvl="1" animBg="1" rev="0" advAuto="0" spid="131" grpId="8"/>
      <p:bldP build="whole" bldLvl="1" animBg="1" rev="0" advAuto="0" spid="129" grpId="2"/>
      <p:bldP build="whole" bldLvl="1" animBg="1" rev="0" advAuto="0" spid="134" grpId="4"/>
      <p:bldP build="whole" bldLvl="1" animBg="1" rev="0" advAuto="0" spid="132" grpId="3"/>
      <p:bldP build="whole" bldLvl="1" animBg="1" rev="0" advAuto="0" spid="126" grpId="5"/>
      <p:bldP build="whole" bldLvl="1" animBg="1" rev="0" advAuto="0" spid="130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