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20488" y="487499"/>
            <a:ext cx="54198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SpringORM</a:t>
            </a:r>
          </a:p>
        </p:txBody>
      </p:sp>
      <p:sp>
        <p:nvSpPr>
          <p:cNvPr id="120" name="Shape 120"/>
          <p:cNvSpPr/>
          <p:nvPr/>
        </p:nvSpPr>
        <p:spPr>
          <a:xfrm>
            <a:off x="5186847" y="2561113"/>
            <a:ext cx="87147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HibernateTemplate</a:t>
            </a:r>
          </a:p>
        </p:txBody>
      </p:sp>
      <p:sp>
        <p:nvSpPr>
          <p:cNvPr id="121" name="Shape 121"/>
          <p:cNvSpPr/>
          <p:nvPr/>
        </p:nvSpPr>
        <p:spPr>
          <a:xfrm>
            <a:off x="9707504" y="4634727"/>
            <a:ext cx="2260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save</a:t>
            </a:r>
          </a:p>
        </p:txBody>
      </p:sp>
      <p:sp>
        <p:nvSpPr>
          <p:cNvPr id="122" name="Shape 122"/>
          <p:cNvSpPr/>
          <p:nvPr/>
        </p:nvSpPr>
        <p:spPr>
          <a:xfrm>
            <a:off x="9717775" y="6260327"/>
            <a:ext cx="3332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update</a:t>
            </a:r>
          </a:p>
        </p:txBody>
      </p:sp>
      <p:sp>
        <p:nvSpPr>
          <p:cNvPr id="123" name="Shape 123"/>
          <p:cNvSpPr/>
          <p:nvPr/>
        </p:nvSpPr>
        <p:spPr>
          <a:xfrm>
            <a:off x="9587356" y="7885927"/>
            <a:ext cx="2937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delete</a:t>
            </a:r>
          </a:p>
        </p:txBody>
      </p:sp>
      <p:sp>
        <p:nvSpPr>
          <p:cNvPr id="124" name="Shape 124"/>
          <p:cNvSpPr/>
          <p:nvPr/>
        </p:nvSpPr>
        <p:spPr>
          <a:xfrm>
            <a:off x="9608966" y="9511527"/>
            <a:ext cx="1582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get</a:t>
            </a:r>
          </a:p>
        </p:txBody>
      </p:sp>
      <p:sp>
        <p:nvSpPr>
          <p:cNvPr id="125" name="Shape 125"/>
          <p:cNvSpPr/>
          <p:nvPr/>
        </p:nvSpPr>
        <p:spPr>
          <a:xfrm>
            <a:off x="9774671" y="11392263"/>
            <a:ext cx="321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loadAll</a:t>
            </a:r>
          </a:p>
        </p:txBody>
      </p:sp>
      <p:sp>
        <p:nvSpPr>
          <p:cNvPr id="126" name="Shape 126"/>
          <p:cNvSpPr/>
          <p:nvPr/>
        </p:nvSpPr>
        <p:spPr>
          <a:xfrm>
            <a:off x="17202674" y="2561113"/>
            <a:ext cx="3671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5"/>
      <p:bldP build="whole" bldLvl="1" animBg="1" rev="0" advAuto="0" spid="123" grpId="6"/>
      <p:bldP build="whole" bldLvl="1" animBg="1" rev="0" advAuto="0" spid="120" grpId="2"/>
      <p:bldP build="whole" bldLvl="1" animBg="1" rev="0" advAuto="0" spid="124" grpId="7"/>
      <p:bldP build="whole" bldLvl="1" animBg="1" rev="0" advAuto="0" spid="119" grpId="1"/>
      <p:bldP build="whole" bldLvl="1" animBg="1" rev="0" advAuto="0" spid="126" grpId="3"/>
      <p:bldP build="whole" bldLvl="1" animBg="1" rev="0" advAuto="0" spid="125" grpId="8"/>
      <p:bldP build="whole" bldLvl="1" animBg="1" rev="0" advAuto="0" spid="121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455340" y="3211739"/>
            <a:ext cx="3625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ProductDao</a:t>
            </a:r>
          </a:p>
        </p:txBody>
      </p:sp>
      <p:sp>
        <p:nvSpPr>
          <p:cNvPr id="129" name="Shape 129"/>
          <p:cNvSpPr/>
          <p:nvPr/>
        </p:nvSpPr>
        <p:spPr>
          <a:xfrm>
            <a:off x="2296592" y="8556874"/>
            <a:ext cx="4909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ProductDaoImpl</a:t>
            </a:r>
          </a:p>
        </p:txBody>
      </p:sp>
      <p:sp>
        <p:nvSpPr>
          <p:cNvPr id="130" name="Shape 130"/>
          <p:cNvSpPr/>
          <p:nvPr/>
        </p:nvSpPr>
        <p:spPr>
          <a:xfrm>
            <a:off x="8983546" y="3211739"/>
            <a:ext cx="570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HibernateTemplate</a:t>
            </a:r>
          </a:p>
        </p:txBody>
      </p:sp>
      <p:sp>
        <p:nvSpPr>
          <p:cNvPr id="131" name="Shape 131"/>
          <p:cNvSpPr/>
          <p:nvPr/>
        </p:nvSpPr>
        <p:spPr>
          <a:xfrm>
            <a:off x="17212017" y="3276160"/>
            <a:ext cx="4640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SessionFactory</a:t>
            </a:r>
          </a:p>
        </p:txBody>
      </p:sp>
      <p:sp>
        <p:nvSpPr>
          <p:cNvPr id="132" name="Shape 132"/>
          <p:cNvSpPr/>
          <p:nvPr/>
        </p:nvSpPr>
        <p:spPr>
          <a:xfrm>
            <a:off x="16374175" y="8556874"/>
            <a:ext cx="779805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LocalSessionFactoryBean</a:t>
            </a:r>
          </a:p>
        </p:txBody>
      </p:sp>
      <p:sp>
        <p:nvSpPr>
          <p:cNvPr id="133" name="Shape 133"/>
          <p:cNvSpPr/>
          <p:nvPr/>
        </p:nvSpPr>
        <p:spPr>
          <a:xfrm flipV="1">
            <a:off x="4341799" y="4211192"/>
            <a:ext cx="1" cy="423523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V="1">
            <a:off x="19532357" y="4434825"/>
            <a:ext cx="1" cy="423523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4899036" y="3789212"/>
            <a:ext cx="2102209" cy="217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6481228" y="3700167"/>
            <a:ext cx="2102209" cy="2175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2547137" y="11647260"/>
            <a:ext cx="3589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</a:t>
            </a:r>
          </a:p>
        </p:txBody>
      </p:sp>
      <p:sp>
        <p:nvSpPr>
          <p:cNvPr id="138" name="Shape 138"/>
          <p:cNvSpPr/>
          <p:nvPr/>
        </p:nvSpPr>
        <p:spPr>
          <a:xfrm>
            <a:off x="15557259" y="11647260"/>
            <a:ext cx="61463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TransactionManager</a:t>
            </a:r>
          </a:p>
        </p:txBody>
      </p:sp>
      <p:sp>
        <p:nvSpPr>
          <p:cNvPr id="139" name="Shape 139"/>
          <p:cNvSpPr/>
          <p:nvPr/>
        </p:nvSpPr>
        <p:spPr>
          <a:xfrm>
            <a:off x="868756" y="922935"/>
            <a:ext cx="2414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8"/>
      <p:bldP build="whole" bldLvl="1" animBg="1" rev="0" advAuto="0" spid="135" grpId="7"/>
      <p:bldP build="whole" bldLvl="1" animBg="1" rev="0" advAuto="0" spid="130" grpId="6"/>
      <p:bldP build="whole" bldLvl="1" animBg="1" rev="0" advAuto="0" spid="137" grpId="11"/>
      <p:bldP build="whole" bldLvl="1" animBg="1" rev="0" advAuto="0" spid="128" grpId="2"/>
      <p:bldP build="whole" bldLvl="1" animBg="1" rev="0" advAuto="0" spid="132" grpId="9"/>
      <p:bldP build="whole" bldLvl="1" animBg="1" rev="0" advAuto="0" spid="133" grpId="4"/>
      <p:bldP build="whole" bldLvl="1" animBg="1" rev="0" advAuto="0" spid="136" grpId="5"/>
      <p:bldP build="whole" bldLvl="1" animBg="1" rev="0" advAuto="0" spid="129" grpId="3"/>
      <p:bldP build="whole" bldLvl="1" animBg="1" rev="0" advAuto="0" spid="138" grpId="12"/>
      <p:bldP build="whole" bldLvl="1" animBg="1" rev="0" advAuto="0" spid="134" grpId="10"/>
      <p:bldP build="whole" bldLvl="1" animBg="1" rev="0" advAuto="0" spid="1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234694" y="3537711"/>
            <a:ext cx="469354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dataSource</a:t>
            </a:r>
          </a:p>
        </p:txBody>
      </p:sp>
      <p:sp>
        <p:nvSpPr>
          <p:cNvPr id="142" name="Shape 142"/>
          <p:cNvSpPr/>
          <p:nvPr/>
        </p:nvSpPr>
        <p:spPr>
          <a:xfrm>
            <a:off x="8479981" y="6966310"/>
            <a:ext cx="79357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hibernateProperties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8552624" y="10394908"/>
            <a:ext cx="72787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annotatedClasses</a:t>
            </a:r>
          </a:p>
        </p:txBody>
      </p:sp>
      <p:sp>
        <p:nvSpPr>
          <p:cNvPr id="144" name="Shape 144"/>
          <p:cNvSpPr/>
          <p:nvPr/>
        </p:nvSpPr>
        <p:spPr>
          <a:xfrm>
            <a:off x="1417632" y="958876"/>
            <a:ext cx="104578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LocalSessionFactoryBean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43" grpId="4"/>
      <p:bldP build="whole" bldLvl="1" animBg="1" rev="0" advAuto="0" spid="142" grpId="3"/>
      <p:bldP build="whole" bldLvl="1" animBg="1" rev="0" advAuto="0" spid="1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71696" y="453062"/>
            <a:ext cx="833043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Hibernate Properties</a:t>
            </a:r>
          </a:p>
        </p:txBody>
      </p:sp>
      <p:sp>
        <p:nvSpPr>
          <p:cNvPr id="147" name="Shape 147"/>
          <p:cNvSpPr/>
          <p:nvPr/>
        </p:nvSpPr>
        <p:spPr>
          <a:xfrm>
            <a:off x="6587983" y="3477631"/>
            <a:ext cx="1299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key</a:t>
            </a:r>
          </a:p>
        </p:txBody>
      </p:sp>
      <p:sp>
        <p:nvSpPr>
          <p:cNvPr id="148" name="Shape 148"/>
          <p:cNvSpPr/>
          <p:nvPr/>
        </p:nvSpPr>
        <p:spPr>
          <a:xfrm>
            <a:off x="8275851" y="3477631"/>
            <a:ext cx="3261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:</a:t>
            </a:r>
          </a:p>
        </p:txBody>
      </p:sp>
      <p:sp>
        <p:nvSpPr>
          <p:cNvPr id="149" name="Shape 149"/>
          <p:cNvSpPr/>
          <p:nvPr/>
        </p:nvSpPr>
        <p:spPr>
          <a:xfrm>
            <a:off x="8672130" y="3477631"/>
            <a:ext cx="19354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value</a:t>
            </a:r>
          </a:p>
        </p:txBody>
      </p:sp>
      <p:sp>
        <p:nvSpPr>
          <p:cNvPr id="150" name="Shape 150"/>
          <p:cNvSpPr/>
          <p:nvPr/>
        </p:nvSpPr>
        <p:spPr>
          <a:xfrm>
            <a:off x="2779425" y="6349801"/>
            <a:ext cx="584530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hibernate.dialect</a:t>
            </a:r>
          </a:p>
        </p:txBody>
      </p:sp>
      <p:sp>
        <p:nvSpPr>
          <p:cNvPr id="151" name="Shape 151"/>
          <p:cNvSpPr/>
          <p:nvPr/>
        </p:nvSpPr>
        <p:spPr>
          <a:xfrm>
            <a:off x="10682360" y="6349801"/>
            <a:ext cx="6172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=</a:t>
            </a:r>
          </a:p>
        </p:txBody>
      </p:sp>
      <p:sp>
        <p:nvSpPr>
          <p:cNvPr id="152" name="Shape 152"/>
          <p:cNvSpPr/>
          <p:nvPr/>
        </p:nvSpPr>
        <p:spPr>
          <a:xfrm>
            <a:off x="11432842" y="6349801"/>
            <a:ext cx="123657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org.hibernate.dialect.MYSQLDialect</a:t>
            </a:r>
          </a:p>
        </p:txBody>
      </p:sp>
      <p:sp>
        <p:nvSpPr>
          <p:cNvPr id="153" name="Shape 153"/>
          <p:cNvSpPr/>
          <p:nvPr/>
        </p:nvSpPr>
        <p:spPr>
          <a:xfrm>
            <a:off x="2716259" y="8382198"/>
            <a:ext cx="67337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hibernate.show_sql</a:t>
            </a:r>
          </a:p>
        </p:txBody>
      </p:sp>
      <p:sp>
        <p:nvSpPr>
          <p:cNvPr id="154" name="Shape 154"/>
          <p:cNvSpPr/>
          <p:nvPr/>
        </p:nvSpPr>
        <p:spPr>
          <a:xfrm>
            <a:off x="10715888" y="8382198"/>
            <a:ext cx="5501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=</a:t>
            </a:r>
          </a:p>
        </p:txBody>
      </p:sp>
      <p:sp>
        <p:nvSpPr>
          <p:cNvPr id="155" name="Shape 155"/>
          <p:cNvSpPr/>
          <p:nvPr/>
        </p:nvSpPr>
        <p:spPr>
          <a:xfrm>
            <a:off x="12190571" y="8382198"/>
            <a:ext cx="142722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2"/>
      <p:bldP build="whole" bldLvl="1" animBg="1" rev="0" advAuto="0" spid="150" grpId="5"/>
      <p:bldP build="whole" bldLvl="1" animBg="1" rev="0" advAuto="0" spid="149" grpId="4"/>
      <p:bldP build="whole" bldLvl="1" animBg="1" rev="0" advAuto="0" spid="151" grpId="6"/>
      <p:bldP build="whole" bldLvl="1" animBg="1" rev="0" advAuto="0" spid="152" grpId="7"/>
      <p:bldP build="whole" bldLvl="1" animBg="1" rev="0" advAuto="0" spid="153" grpId="8"/>
      <p:bldP build="whole" bldLvl="1" animBg="1" rev="0" advAuto="0" spid="154" grpId="9"/>
      <p:bldP build="whole" bldLvl="1" animBg="1" rev="0" advAuto="0" spid="155" grpId="10"/>
      <p:bldP build="whole" bldLvl="1" animBg="1" rev="0" advAuto="0" spid="148" grpId="3"/>
      <p:bldP build="whole" bldLvl="1" animBg="1" rev="0" advAuto="0" spid="14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