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592553" y="4763104"/>
            <a:ext cx="7099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Spring ORM</a:t>
            </a:r>
          </a:p>
        </p:txBody>
      </p:sp>
      <p:sp>
        <p:nvSpPr>
          <p:cNvPr id="120" name="Shape 120"/>
          <p:cNvSpPr/>
          <p:nvPr/>
        </p:nvSpPr>
        <p:spPr>
          <a:xfrm>
            <a:off x="7794624" y="7382588"/>
            <a:ext cx="87947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Hibernate 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