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217685" y="3341785"/>
            <a:ext cx="4299853" cy="3162666"/>
          </a:xfrm>
          <a:prstGeom prst="roundRect">
            <a:avLst>
              <a:gd name="adj" fmla="val 602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120" name="Shape 120"/>
          <p:cNvSpPr/>
          <p:nvPr/>
        </p:nvSpPr>
        <p:spPr>
          <a:xfrm>
            <a:off x="15290790" y="2895257"/>
            <a:ext cx="3311489" cy="4717196"/>
          </a:xfrm>
          <a:prstGeom prst="roundRect">
            <a:avLst>
              <a:gd name="adj" fmla="val 5753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21" name="Shape 121"/>
          <p:cNvSpPr/>
          <p:nvPr/>
        </p:nvSpPr>
        <p:spPr>
          <a:xfrm>
            <a:off x="10077614" y="5473169"/>
            <a:ext cx="509602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10077614" y="4690894"/>
            <a:ext cx="509602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9954987" y="1989449"/>
            <a:ext cx="350413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Transaction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11264618" y="3309691"/>
            <a:ext cx="22790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commit</a:t>
            </a:r>
          </a:p>
        </p:txBody>
      </p:sp>
      <p:sp>
        <p:nvSpPr>
          <p:cNvPr id="125" name="Shape 125"/>
          <p:cNvSpPr/>
          <p:nvPr/>
        </p:nvSpPr>
        <p:spPr>
          <a:xfrm>
            <a:off x="11264618" y="5976556"/>
            <a:ext cx="245079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rollback</a:t>
            </a:r>
          </a:p>
        </p:txBody>
      </p:sp>
      <p:sp>
        <p:nvSpPr>
          <p:cNvPr id="126" name="Shape 126"/>
          <p:cNvSpPr/>
          <p:nvPr/>
        </p:nvSpPr>
        <p:spPr>
          <a:xfrm>
            <a:off x="5537117" y="9595963"/>
            <a:ext cx="464134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Money Transfer</a:t>
            </a:r>
          </a:p>
        </p:txBody>
      </p:sp>
      <p:sp>
        <p:nvSpPr>
          <p:cNvPr id="127" name="Shape 127"/>
          <p:cNvSpPr/>
          <p:nvPr/>
        </p:nvSpPr>
        <p:spPr>
          <a:xfrm>
            <a:off x="11516849" y="8067888"/>
            <a:ext cx="54232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Debit from sender</a:t>
            </a:r>
          </a:p>
        </p:txBody>
      </p:sp>
      <p:sp>
        <p:nvSpPr>
          <p:cNvPr id="128" name="Shape 128"/>
          <p:cNvSpPr/>
          <p:nvPr/>
        </p:nvSpPr>
        <p:spPr>
          <a:xfrm>
            <a:off x="11691631" y="11490649"/>
            <a:ext cx="555863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Credit the receiver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7"/>
      <p:bldP build="whole" bldLvl="1" animBg="1" rev="0" advAuto="0" spid="124" grpId="6"/>
      <p:bldP build="whole" bldLvl="1" animBg="1" rev="0" advAuto="0" spid="120" grpId="2"/>
      <p:bldP build="whole" bldLvl="1" animBg="1" rev="0" advAuto="0" spid="121" grpId="4"/>
      <p:bldP build="whole" bldLvl="1" animBg="1" rev="0" advAuto="0" spid="119" grpId="1"/>
      <p:bldP build="whole" bldLvl="1" animBg="1" rev="0" advAuto="0" spid="127" grpId="9"/>
      <p:bldP build="whole" bldLvl="1" animBg="1" rev="0" advAuto="0" spid="128" grpId="10"/>
      <p:bldP build="whole" bldLvl="1" animBg="1" rev="0" advAuto="0" spid="126" grpId="8"/>
      <p:bldP build="whole" bldLvl="1" animBg="1" rev="0" advAuto="0" spid="122" grpId="3"/>
      <p:bldP build="whole" bldLvl="1" animBg="1" rev="0" advAuto="0" spid="123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887379" y="529785"/>
            <a:ext cx="93944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TransactionManager</a:t>
            </a:r>
          </a:p>
        </p:txBody>
      </p:sp>
      <p:sp>
        <p:nvSpPr>
          <p:cNvPr id="131" name="Shape 131"/>
          <p:cNvSpPr/>
          <p:nvPr/>
        </p:nvSpPr>
        <p:spPr>
          <a:xfrm>
            <a:off x="4412621" y="3142137"/>
            <a:ext cx="13872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HibernateTransactionManager</a:t>
            </a:r>
          </a:p>
        </p:txBody>
      </p:sp>
      <p:sp>
        <p:nvSpPr>
          <p:cNvPr id="132" name="Shape 132"/>
          <p:cNvSpPr/>
          <p:nvPr/>
        </p:nvSpPr>
        <p:spPr>
          <a:xfrm>
            <a:off x="10173246" y="8863314"/>
            <a:ext cx="6932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@Transactional</a:t>
            </a:r>
          </a:p>
        </p:txBody>
      </p:sp>
      <p:sp>
        <p:nvSpPr>
          <p:cNvPr id="133" name="Shape 133"/>
          <p:cNvSpPr/>
          <p:nvPr/>
        </p:nvSpPr>
        <p:spPr>
          <a:xfrm>
            <a:off x="6833870" y="6002725"/>
            <a:ext cx="107162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&lt;tx:annotation-driven/&gt;</a:t>
            </a:r>
          </a:p>
        </p:txBody>
      </p:sp>
      <p:sp>
        <p:nvSpPr>
          <p:cNvPr id="134" name="Shape 134"/>
          <p:cNvSpPr/>
          <p:nvPr/>
        </p:nvSpPr>
        <p:spPr>
          <a:xfrm>
            <a:off x="11232229" y="10640028"/>
            <a:ext cx="59664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placeOrder()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  <p:bldP build="whole" bldLvl="1" animBg="1" rev="0" advAuto="0" spid="131" grpId="2"/>
      <p:bldP build="whole" bldLvl="1" animBg="1" rev="0" advAuto="0" spid="134" grpId="5"/>
      <p:bldP build="whole" bldLvl="1" animBg="1" rev="0" advAuto="0" spid="133" grpId="3"/>
      <p:bldP build="whole" bldLvl="1" animBg="1" rev="0" advAuto="0" spid="132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