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6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8134-79A7-470D-984F-A9AEAC224976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685800"/>
            <a:ext cx="32605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Indoor heat exchanger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184068"/>
            <a:ext cx="32605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Outdoor heat exchanger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 rot="5400000">
            <a:off x="7022204" y="1924311"/>
            <a:ext cx="1745088" cy="1616299"/>
          </a:xfrm>
          <a:prstGeom prst="trapezoid">
            <a:avLst>
              <a:gd name="adj" fmla="val 37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Compressor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190500" y="3327029"/>
            <a:ext cx="685800" cy="651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90500" y="2686848"/>
            <a:ext cx="685800" cy="651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9380" y="2918134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78380" y="2515199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0380" y="2506273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0380" y="3288521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78380" y="3271757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2362200"/>
            <a:ext cx="53018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9301" y="3680134"/>
            <a:ext cx="1692499" cy="43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1380" y="2358915"/>
            <a:ext cx="53018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32028" y="2457369"/>
            <a:ext cx="1692499" cy="43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18447" y="4053332"/>
            <a:ext cx="17526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Accumulator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3"/>
            <a:endCxn id="20" idx="0"/>
          </p:cNvCxnSpPr>
          <p:nvPr/>
        </p:nvCxnSpPr>
        <p:spPr>
          <a:xfrm>
            <a:off x="7894748" y="3302321"/>
            <a:ext cx="0" cy="751011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1"/>
            <a:endCxn id="10" idx="0"/>
          </p:cNvCxnSpPr>
          <p:nvPr/>
        </p:nvCxnSpPr>
        <p:spPr>
          <a:xfrm rot="16200000" flipH="1" flipV="1">
            <a:off x="6539797" y="1563183"/>
            <a:ext cx="755533" cy="1954368"/>
          </a:xfrm>
          <a:prstGeom prst="bentConnector3">
            <a:avLst>
              <a:gd name="adj1" fmla="val -61796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3" idx="0"/>
          </p:cNvCxnSpPr>
          <p:nvPr/>
        </p:nvCxnSpPr>
        <p:spPr>
          <a:xfrm flipV="1">
            <a:off x="5089301" y="3288521"/>
            <a:ext cx="1232079" cy="2162247"/>
          </a:xfrm>
          <a:prstGeom prst="bentConnector4">
            <a:avLst>
              <a:gd name="adj1" fmla="val 130400"/>
              <a:gd name="adj2" fmla="val 100704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77000" y="4800600"/>
            <a:ext cx="37456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e 41"/>
          <p:cNvSpPr/>
          <p:nvPr/>
        </p:nvSpPr>
        <p:spPr>
          <a:xfrm rot="10800000">
            <a:off x="6476999" y="4762500"/>
            <a:ext cx="328187" cy="228600"/>
          </a:xfrm>
          <a:prstGeom prst="pie">
            <a:avLst>
              <a:gd name="adj1" fmla="val 5333905"/>
              <a:gd name="adj2" fmla="val 16200000"/>
            </a:avLst>
          </a:prstGeom>
          <a:solidFill>
            <a:schemeClr val="bg1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914900"/>
            <a:ext cx="203155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0" idx="2"/>
            <a:endCxn id="10" idx="4"/>
          </p:cNvCxnSpPr>
          <p:nvPr/>
        </p:nvCxnSpPr>
        <p:spPr>
          <a:xfrm rot="5400000" flipH="1">
            <a:off x="6426165" y="3194349"/>
            <a:ext cx="982798" cy="1954368"/>
          </a:xfrm>
          <a:prstGeom prst="bentConnector3">
            <a:avLst>
              <a:gd name="adj1" fmla="val -23260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4724400"/>
            <a:ext cx="213886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3020" y="4914900"/>
            <a:ext cx="20713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" idx="3"/>
            <a:endCxn id="15" idx="3"/>
          </p:cNvCxnSpPr>
          <p:nvPr/>
        </p:nvCxnSpPr>
        <p:spPr>
          <a:xfrm>
            <a:off x="5089301" y="952500"/>
            <a:ext cx="470079" cy="2286000"/>
          </a:xfrm>
          <a:prstGeom prst="bentConnector3">
            <a:avLst>
              <a:gd name="adj1" fmla="val 63527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3"/>
            <a:endCxn id="5" idx="1"/>
          </p:cNvCxnSpPr>
          <p:nvPr/>
        </p:nvCxnSpPr>
        <p:spPr>
          <a:xfrm rot="16200000" flipH="1">
            <a:off x="444959" y="4066926"/>
            <a:ext cx="1472283" cy="1295400"/>
          </a:xfrm>
          <a:prstGeom prst="bentConnector2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40180" y="346518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Reversing valve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85826" y="284286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Electronic expansion valve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266825" y="426"/>
            <a:ext cx="0" cy="2162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66825" y="2162600"/>
            <a:ext cx="4438515" cy="42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705340" y="0"/>
            <a:ext cx="0" cy="216302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5000" y="1447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 unit = ahu1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76587" y="583168"/>
            <a:ext cx="20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 unit = ahu2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42900" y="76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71" name="Straight Connector 70"/>
          <p:cNvCxnSpPr>
            <a:stCxn id="68" idx="4"/>
            <a:endCxn id="9" idx="3"/>
          </p:cNvCxnSpPr>
          <p:nvPr/>
        </p:nvCxnSpPr>
        <p:spPr>
          <a:xfrm>
            <a:off x="533400" y="1143000"/>
            <a:ext cx="0" cy="1543848"/>
          </a:xfrm>
          <a:prstGeom prst="line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6"/>
            <a:endCxn id="4" idx="1"/>
          </p:cNvCxnSpPr>
          <p:nvPr/>
        </p:nvCxnSpPr>
        <p:spPr>
          <a:xfrm>
            <a:off x="723900" y="952500"/>
            <a:ext cx="1104900" cy="0"/>
          </a:xfrm>
          <a:prstGeom prst="line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37197" y="6477000"/>
            <a:ext cx="1228725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37197" y="6096000"/>
            <a:ext cx="12145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4957" y="5911334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Heating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634957" y="62923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095083" y="2085975"/>
            <a:ext cx="0" cy="75688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178380" y="2358915"/>
            <a:ext cx="0" cy="67254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791200" y="3854340"/>
            <a:ext cx="0" cy="67254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05186" y="5067300"/>
            <a:ext cx="74369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828329" y="5257800"/>
            <a:ext cx="720547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80818" y="2095500"/>
            <a:ext cx="0" cy="747362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552020" y="3816932"/>
            <a:ext cx="0" cy="747362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904320" y="2358779"/>
            <a:ext cx="0" cy="747362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311275" y="50697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304926" y="54507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5211403" y="50976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205054" y="54786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1370544" y="571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1364195" y="952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143276" y="571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136927" y="952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6667408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6661059" y="1714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7526566" y="3516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7901217" y="35054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704248" y="48479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8078899" y="483690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951214" y="1333500"/>
            <a:ext cx="0" cy="6741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96380" y="1370906"/>
            <a:ext cx="15654" cy="617659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76614" y="4325254"/>
            <a:ext cx="0" cy="6741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21780" y="4362660"/>
            <a:ext cx="15654" cy="617659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483777" y="838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803682" y="15679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58749" y="22639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3400" y="22529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685843" y="6096000"/>
            <a:ext cx="730218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685843" y="6400800"/>
            <a:ext cx="730218" cy="0"/>
          </a:xfrm>
          <a:prstGeom prst="line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79828" y="591133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line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79828" y="6292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Liquid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23</cp:revision>
  <dcterms:created xsi:type="dcterms:W3CDTF">2013-11-21T22:32:37Z</dcterms:created>
  <dcterms:modified xsi:type="dcterms:W3CDTF">2013-12-06T04:43:07Z</dcterms:modified>
</cp:coreProperties>
</file>