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05-Apr-24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4586365"/>
            <a:ext cx="911651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Jebastin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abraham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Universal college of engineering and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6450"/>
            <a:ext cx="11811000" cy="38100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 err="1" smtClean="0"/>
              <a:t>Keyloggers</a:t>
            </a:r>
            <a:r>
              <a:rPr lang="en-US" sz="4000" dirty="0" smtClean="0"/>
              <a:t> are malicious software designed to record keystrokes on a computer or mobile device.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They pose significant security risks, as they can capture sensitive information such as passwords, credit card numbers, and personal messages.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err="1" smtClean="0"/>
              <a:t>Keyloggers</a:t>
            </a:r>
            <a:r>
              <a:rPr lang="en-US" sz="4000" dirty="0" smtClean="0"/>
              <a:t> are often used by cybercriminals for identity theft, espionage, and unauthorized access to systems.</a:t>
            </a:r>
          </a:p>
          <a:p>
            <a:pPr marL="0" indent="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2019300"/>
            <a:ext cx="11655107" cy="3981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Arial" pitchFamily="34" charset="0"/>
              <a:buChar char="•"/>
            </a:pPr>
            <a:r>
              <a:rPr lang="en-US" sz="4000" b="1" dirty="0" smtClean="0">
                <a:latin typeface="Calibri"/>
                <a:cs typeface="Calibri"/>
              </a:rPr>
              <a:t> </a:t>
            </a:r>
            <a:r>
              <a:rPr lang="en-US" sz="3600" b="1" dirty="0" smtClean="0">
                <a:latin typeface="Calibri"/>
                <a:cs typeface="Calibri"/>
              </a:rPr>
              <a:t>Our proposed solution is a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detection and prevention system.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The system includes real-time monitoring of keystrokes, behavior analysis to identify suspicious activities, and alerts for potential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threats.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Additionally, the system incorporates encryption techniques to protect sensitive data from being captured by </a:t>
            </a:r>
            <a:r>
              <a:rPr lang="en-US" sz="3600" b="1" dirty="0" err="1" smtClean="0">
                <a:latin typeface="Calibri"/>
                <a:cs typeface="Calibri"/>
              </a:rPr>
              <a:t>keyloggers</a:t>
            </a:r>
            <a:r>
              <a:rPr lang="en-US" sz="3600" b="1" dirty="0" smtClean="0">
                <a:latin typeface="Calibri"/>
                <a:cs typeface="Calibri"/>
              </a:rPr>
              <a:t>.</a:t>
            </a:r>
            <a:endParaRPr lang="en-IN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 The </a:t>
            </a:r>
            <a:r>
              <a:rPr lang="en-US" sz="4000" b="1" dirty="0" err="1" smtClean="0">
                <a:solidFill>
                  <a:srgbClr val="0F0F0F"/>
                </a:solidFill>
              </a:rPr>
              <a:t>keylogger</a:t>
            </a:r>
            <a:r>
              <a:rPr lang="en-US" sz="4000" b="1" dirty="0" smtClean="0">
                <a:solidFill>
                  <a:srgbClr val="0F0F0F"/>
                </a:solidFill>
              </a:rPr>
              <a:t> detection system is developed using Python programming language.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We utilize machine learning algorithms, specifically anomaly detection algorithms, to detect unusual patterns in keystroke behavior.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The system is deployed on a cloud-based platform for scalability and accessibility.</a:t>
            </a:r>
            <a:endParaRPr lang="en-IN" sz="4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97276"/>
            <a:ext cx="11849100" cy="4673324"/>
          </a:xfrm>
        </p:spPr>
        <p:txBody>
          <a:bodyPr>
            <a:normAutofit fontScale="92500"/>
          </a:bodyPr>
          <a:lstStyle/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The algorithm used for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 is based on a combination of statistical analysis and machine learning models.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Deployment involves installing the  software on end-user devices and integrating it with existing security measures.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Testing and validation are conducted using simulated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attacks and real-world data to ensure accuracy and reliability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The output image demonstrates  of a </a:t>
            </a:r>
            <a:r>
              <a:rPr lang="en-US" sz="4000" dirty="0" err="1" smtClean="0"/>
              <a:t>keylogger</a:t>
            </a:r>
            <a:r>
              <a:rPr lang="en-US" sz="4000" dirty="0" smtClean="0"/>
              <a:t> attack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1657350"/>
            <a:ext cx="28956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 smtClean="0"/>
              <a:t>In conclusion, our </a:t>
            </a:r>
            <a:r>
              <a:rPr lang="en-US" sz="3200" dirty="0" err="1" smtClean="0"/>
              <a:t>keylogger</a:t>
            </a:r>
            <a:r>
              <a:rPr lang="en-US" sz="3200" dirty="0" smtClean="0"/>
              <a:t> detection and prevention system effectively mitigate the risks posed by </a:t>
            </a:r>
            <a:r>
              <a:rPr lang="en-US" sz="3200" dirty="0" err="1" smtClean="0"/>
              <a:t>keyloggers</a:t>
            </a:r>
            <a:endParaRPr lang="en-US" sz="3200" dirty="0" smtClean="0"/>
          </a:p>
          <a:p>
            <a:pPr marL="305435" indent="-305435"/>
            <a:r>
              <a:rPr lang="en-US" sz="3200" dirty="0" smtClean="0"/>
              <a:t>.By leveraging advanced algorithms and encryption techniques, we provide a robust defense against unauthorized keystroke monitoring and data theft.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 </a:t>
            </a:r>
            <a:r>
              <a:rPr lang="en-US" sz="3600" dirty="0" err="1" smtClean="0"/>
              <a:t>futur</a:t>
            </a:r>
            <a:r>
              <a:rPr lang="en-US" sz="3600" dirty="0" smtClean="0"/>
              <a:t> scope of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lies in advanced detection algorithm leveraging AI/ML, cross-platform protection, and collaborative efforts for threat intelligence sharing, leading to  more robust </a:t>
            </a:r>
            <a:r>
              <a:rPr lang="en-US" sz="3600" dirty="0" err="1" smtClean="0"/>
              <a:t>cybersecurity</a:t>
            </a:r>
            <a:r>
              <a:rPr lang="en-US" sz="3600" dirty="0" smtClean="0"/>
              <a:t> and enhanced user awareness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96</TotalTime>
  <Words>320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CSE</cp:lastModifiedBy>
  <cp:revision>40</cp:revision>
  <dcterms:created xsi:type="dcterms:W3CDTF">2021-05-26T16:50:10Z</dcterms:created>
  <dcterms:modified xsi:type="dcterms:W3CDTF">2024-04-05T07:09:03Z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