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8795-6E4F-4BCA-B83C-7C429B7DFC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422B-B30C-4FA4-8EBB-F3820906168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8795-6E4F-4BCA-B83C-7C429B7DFC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422B-B30C-4FA4-8EBB-F3820906168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8795-6E4F-4BCA-B83C-7C429B7DFC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422B-B30C-4FA4-8EBB-F3820906168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8795-6E4F-4BCA-B83C-7C429B7DFC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422B-B30C-4FA4-8EBB-F3820906168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8795-6E4F-4BCA-B83C-7C429B7DFC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422B-B30C-4FA4-8EBB-F3820906168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8795-6E4F-4BCA-B83C-7C429B7DFCB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422B-B30C-4FA4-8EBB-F3820906168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8795-6E4F-4BCA-B83C-7C429B7DFCB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422B-B30C-4FA4-8EBB-F3820906168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8795-6E4F-4BCA-B83C-7C429B7DFCB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422B-B30C-4FA4-8EBB-F3820906168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8795-6E4F-4BCA-B83C-7C429B7DFCB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422B-B30C-4FA4-8EBB-F3820906168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8795-6E4F-4BCA-B83C-7C429B7DFCB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422B-B30C-4FA4-8EBB-F3820906168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8795-6E4F-4BCA-B83C-7C429B7DFCB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4422B-B30C-4FA4-8EBB-F3820906168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B8795-6E4F-4BCA-B83C-7C429B7DFCB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4422B-B30C-4FA4-8EBB-F3820906168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BANKING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Presented by </a:t>
            </a:r>
            <a:endParaRPr lang="en-US" sz="2800" b="1" dirty="0" smtClean="0"/>
          </a:p>
          <a:p>
            <a:r>
              <a:rPr lang="en-US" sz="2800" b="1" dirty="0" err="1" smtClean="0"/>
              <a:t>Jebastin</a:t>
            </a:r>
            <a:r>
              <a:rPr lang="en-US" sz="2800" b="1" dirty="0" smtClean="0"/>
              <a:t> Raj</a:t>
            </a:r>
            <a:endParaRPr lang="en-U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account details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34" y="1500174"/>
            <a:ext cx="835824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Balance checking details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1428736"/>
            <a:ext cx="8143932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Deposit details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1214422"/>
            <a:ext cx="828680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Withdraw details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1285860"/>
            <a:ext cx="814393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4348" y="1214422"/>
            <a:ext cx="800105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you……….!!!!!!!!!!!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Purpose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Application Description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System Requirements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 software for solving financial application of a customer in banking environment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Bank management system is an application for maintaining a person’s account in a bank.</a:t>
            </a:r>
            <a:endParaRPr lang="en-US" dirty="0" smtClean="0"/>
          </a:p>
          <a:p>
            <a:r>
              <a:rPr lang="en-US" dirty="0" smtClean="0"/>
              <a:t>The system provides the access to the customer to create an account , deposit ,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withdraw the cash from an account, also to view balance of the account.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Requirements.</a:t>
            </a:r>
            <a:endParaRPr lang="en-US" dirty="0" smtClean="0"/>
          </a:p>
          <a:p>
            <a:r>
              <a:rPr lang="en-US" dirty="0" smtClean="0"/>
              <a:t>Hardware Requirements.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 of the component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Operating</a:t>
            </a:r>
            <a:endParaRPr lang="en-US" dirty="0" smtClean="0"/>
          </a:p>
          <a:p>
            <a:r>
              <a:rPr lang="en-US" dirty="0" smtClean="0"/>
              <a:t>Code Editor</a:t>
            </a:r>
            <a:endParaRPr lang="en-US" dirty="0" smtClean="0"/>
          </a:p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 smtClean="0"/>
          </a:p>
          <a:p>
            <a:r>
              <a:rPr lang="en-US" dirty="0" smtClean="0"/>
              <a:t>Eclipse IDE</a:t>
            </a:r>
            <a:endParaRPr lang="en-US" dirty="0" smtClean="0"/>
          </a:p>
          <a:p>
            <a:r>
              <a:rPr lang="en-US" dirty="0" smtClean="0"/>
              <a:t>Java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</a:t>
            </a:r>
            <a:r>
              <a:rPr lang="en-US" dirty="0" smtClean="0"/>
              <a:t>ware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 of the component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 smtClean="0"/>
          </a:p>
          <a:p>
            <a:r>
              <a:rPr lang="en-US" dirty="0" smtClean="0"/>
              <a:t>Ram</a:t>
            </a:r>
            <a:endParaRPr lang="en-US" dirty="0" smtClean="0"/>
          </a:p>
          <a:p>
            <a:r>
              <a:rPr lang="en-US" dirty="0" smtClean="0"/>
              <a:t>Hard Disk </a:t>
            </a:r>
            <a:endParaRPr lang="en-US" dirty="0" smtClean="0"/>
          </a:p>
          <a:p>
            <a:r>
              <a:rPr lang="en-US" dirty="0" smtClean="0"/>
              <a:t>System Type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Intel core i5</a:t>
            </a:r>
            <a:endParaRPr lang="en-US" dirty="0" smtClean="0"/>
          </a:p>
          <a:p>
            <a:r>
              <a:rPr lang="en-US" dirty="0" smtClean="0"/>
              <a:t>8GB</a:t>
            </a:r>
            <a:endParaRPr lang="en-US" dirty="0" smtClean="0"/>
          </a:p>
          <a:p>
            <a:r>
              <a:rPr lang="en-US" dirty="0" smtClean="0"/>
              <a:t>1TB</a:t>
            </a:r>
            <a:endParaRPr lang="en-US" dirty="0" smtClean="0"/>
          </a:p>
          <a:p>
            <a:r>
              <a:rPr lang="en-US" dirty="0" smtClean="0"/>
              <a:t>64-operation system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account(maximum 5 customer)</a:t>
            </a:r>
            <a:endParaRPr lang="en-US" dirty="0" smtClean="0"/>
          </a:p>
          <a:p>
            <a:r>
              <a:rPr lang="en-US" dirty="0" smtClean="0"/>
              <a:t>Display account details</a:t>
            </a:r>
            <a:endParaRPr lang="en-US" dirty="0" smtClean="0"/>
          </a:p>
          <a:p>
            <a:r>
              <a:rPr lang="en-US" dirty="0" smtClean="0"/>
              <a:t>Balance checking details</a:t>
            </a:r>
            <a:endParaRPr lang="en-US" dirty="0" smtClean="0"/>
          </a:p>
          <a:p>
            <a:r>
              <a:rPr lang="en-US" dirty="0" smtClean="0"/>
              <a:t>Deposit &amp; Withdraw Details</a:t>
            </a:r>
            <a:endParaRPr lang="en-US" dirty="0" smtClean="0"/>
          </a:p>
          <a:p>
            <a:r>
              <a:rPr lang="en-US" dirty="0" smtClean="0"/>
              <a:t>Exit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an account(maximum 5 customer)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1571612"/>
            <a:ext cx="8215370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</Words>
  <Application>WPS Presentation</Application>
  <PresentationFormat>On-screen Show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BANKING SYSTEM</vt:lpstr>
      <vt:lpstr>OUTLINE</vt:lpstr>
      <vt:lpstr>Purpose</vt:lpstr>
      <vt:lpstr>Application Description</vt:lpstr>
      <vt:lpstr>System Requirement</vt:lpstr>
      <vt:lpstr>Software Requirements</vt:lpstr>
      <vt:lpstr>Hardware Requirements</vt:lpstr>
      <vt:lpstr>Module Descriptions</vt:lpstr>
      <vt:lpstr>Create an account(maximum 5 customer)</vt:lpstr>
      <vt:lpstr>Display account details</vt:lpstr>
      <vt:lpstr>Balance checking details</vt:lpstr>
      <vt:lpstr>Deposit details</vt:lpstr>
      <vt:lpstr>Withdraw details</vt:lpstr>
      <vt:lpstr>Exit</vt:lpstr>
      <vt:lpstr>Thank you……….!!!!!!!!!!!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SYSTEM</dc:title>
  <dc:creator>admin</dc:creator>
  <cp:lastModifiedBy>admin</cp:lastModifiedBy>
  <cp:revision>6</cp:revision>
  <dcterms:created xsi:type="dcterms:W3CDTF">2022-09-07T16:05:00Z</dcterms:created>
  <dcterms:modified xsi:type="dcterms:W3CDTF">2022-09-07T16:51:33Z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99D35AAE107C42CE812EA07045870F94</vt:lpwstr>
  </property>
  <property fmtid="{D5CDD505-2E9C-101B-9397-08002B2CF9AE}" pid="3" name="KSOProductBuildVer">
    <vt:lpwstr>1033-11.2.0.11254</vt:lpwstr>
  </property>
</Properties>
</file>