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92" autoAdjust="0"/>
  </p:normalViewPr>
  <p:slideViewPr>
    <p:cSldViewPr snapToGrid="0" snapToObjects="1"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6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6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7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6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1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2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7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Visitor-Exhibitor Matchmaking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Data Analysis &amp; Recommendation Engine</a:t>
            </a:r>
          </a:p>
          <a:p>
            <a:r>
              <a:rPr dirty="0"/>
              <a:t>Presented by: Jebinu</a:t>
            </a:r>
            <a:r>
              <a:rPr lang="en-US" dirty="0"/>
              <a:t> Nijas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 21 </a:t>
            </a:r>
            <a:r>
              <a:rPr dirty="0"/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sample shows exhibitor recommendations generated using visitor email, matched by interest via TF-IDF and cosine similarity.</a:t>
            </a:r>
            <a:endParaRPr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2592B99-425E-4F1A-B54D-243F023B6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9145"/>
              </p:ext>
            </p:extLst>
          </p:nvPr>
        </p:nvGraphicFramePr>
        <p:xfrm>
          <a:off x="133350" y="3981448"/>
          <a:ext cx="894397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994">
                  <a:extLst>
                    <a:ext uri="{9D8B030D-6E8A-4147-A177-3AD203B41FA5}">
                      <a16:colId xmlns:a16="http://schemas.microsoft.com/office/drawing/2014/main" val="3392032176"/>
                    </a:ext>
                  </a:extLst>
                </a:gridCol>
                <a:gridCol w="2235994">
                  <a:extLst>
                    <a:ext uri="{9D8B030D-6E8A-4147-A177-3AD203B41FA5}">
                      <a16:colId xmlns:a16="http://schemas.microsoft.com/office/drawing/2014/main" val="2245760357"/>
                    </a:ext>
                  </a:extLst>
                </a:gridCol>
                <a:gridCol w="2235994">
                  <a:extLst>
                    <a:ext uri="{9D8B030D-6E8A-4147-A177-3AD203B41FA5}">
                      <a16:colId xmlns:a16="http://schemas.microsoft.com/office/drawing/2014/main" val="594804142"/>
                    </a:ext>
                  </a:extLst>
                </a:gridCol>
                <a:gridCol w="2235994">
                  <a:extLst>
                    <a:ext uri="{9D8B030D-6E8A-4147-A177-3AD203B41FA5}">
                      <a16:colId xmlns:a16="http://schemas.microsoft.com/office/drawing/2014/main" val="410813622"/>
                    </a:ext>
                  </a:extLst>
                </a:gridCol>
              </a:tblGrid>
              <a:tr h="624188">
                <a:tc>
                  <a:txBody>
                    <a:bodyPr/>
                    <a:lstStyle/>
                    <a:p>
                      <a:r>
                        <a:rPr lang="en-US" b="1" dirty="0"/>
                        <a:t>Exhibitor 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Category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39697"/>
                  </a:ext>
                </a:extLst>
              </a:tr>
              <a:tr h="893132">
                <a:tc>
                  <a:txBody>
                    <a:bodyPr/>
                    <a:lstStyle/>
                    <a:p>
                      <a:r>
                        <a:rPr lang="en-US" dirty="0"/>
                        <a:t>97818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 Trips Adventures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 Authorized travel agency 12.1 TIC: Travel 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0.230892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31976"/>
                  </a:ext>
                </a:extLst>
              </a:tr>
              <a:tr h="1159207">
                <a:tc>
                  <a:txBody>
                    <a:bodyPr/>
                    <a:lstStyle/>
                    <a:p>
                      <a:r>
                        <a:rPr lang="en-US" dirty="0"/>
                        <a:t>27827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Exotic Tours Holidays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 Other type of specialized tourism, 12.1 TIC: Travel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603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251324"/>
            <a:ext cx="6345260" cy="1454150"/>
          </a:xfrm>
        </p:spPr>
        <p:txBody>
          <a:bodyPr/>
          <a:lstStyle/>
          <a:p>
            <a:r>
              <a:rPr lang="en-US" dirty="0"/>
              <a:t>Validated matching logic using visitor data.</a:t>
            </a:r>
          </a:p>
          <a:p>
            <a:r>
              <a:rPr lang="en-US" dirty="0"/>
              <a:t>Handled edge cases like missing info and generic categories</a:t>
            </a:r>
          </a:p>
          <a:p>
            <a:r>
              <a:rPr lang="en-US" dirty="0"/>
              <a:t>Reusable and scalable test cases for future use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52052-80BD-4DF5-AFDD-7799974C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30" y="4743449"/>
            <a:ext cx="7296150" cy="828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B1C642-00AA-4EE0-BEC1-6FCAC18B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70" y="5424487"/>
            <a:ext cx="7315200" cy="1390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D91C63-21BD-467E-A3F4-6AA6E0B0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80" y="3817143"/>
            <a:ext cx="65817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0275"/>
            <a:ext cx="8582025" cy="2009775"/>
          </a:xfrm>
        </p:spPr>
        <p:txBody>
          <a:bodyPr/>
          <a:lstStyle/>
          <a:p>
            <a:endParaRPr dirty="0"/>
          </a:p>
          <a:p>
            <a:r>
              <a:rPr b="1" u="sng" dirty="0"/>
              <a:t>Predictive Analysis</a:t>
            </a:r>
            <a:r>
              <a:rPr dirty="0"/>
              <a:t>: </a:t>
            </a:r>
            <a:r>
              <a:rPr lang="en-US" dirty="0"/>
              <a:t>Discovered emerging themes from visitor preferences using topic modeling (NMF).</a:t>
            </a:r>
            <a:endParaRPr dirty="0"/>
          </a:p>
          <a:p>
            <a:r>
              <a:rPr b="1" u="sng" dirty="0"/>
              <a:t>Cluster Analysis</a:t>
            </a:r>
            <a:r>
              <a:rPr dirty="0"/>
              <a:t>: 4 distinct visitor segments based on preferences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i="1" dirty="0">
                <a:cs typeface="Adobe Hebrew" panose="02040503050201020203" pitchFamily="18" charset="-79"/>
              </a:rPr>
              <a:t>Supports personalized recommendations and informed category planning</a:t>
            </a:r>
            <a:r>
              <a:rPr lang="en-US" b="1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  <a:endParaRPr b="1" i="1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E3DD5-84AE-4ADE-95B6-23C9C147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71925"/>
            <a:ext cx="8620124" cy="28860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Successfully built a recommendation engine</a:t>
            </a:r>
          </a:p>
          <a:p>
            <a:r>
              <a:t>Actionable insights for event organizers</a:t>
            </a:r>
          </a:p>
          <a:p>
            <a:r>
              <a:t>Scalable and adaptable for future events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Contact: Jebinu</a:t>
            </a:r>
            <a:r>
              <a:rPr lang="en-US" dirty="0"/>
              <a:t> Nijas</a:t>
            </a:r>
            <a:endParaRPr dirty="0"/>
          </a:p>
          <a:p>
            <a:r>
              <a:rPr dirty="0"/>
              <a:t>Email: </a:t>
            </a:r>
            <a:r>
              <a:rPr lang="en-US" dirty="0"/>
              <a:t>jebinunijas@gmail</a:t>
            </a:r>
            <a:r>
              <a:rPr dirty="0"/>
              <a:t>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Understand visitor and exhibitor preferences</a:t>
            </a:r>
          </a:p>
          <a:p>
            <a:r>
              <a:t>Build a matchmaking system to connect relevant parties</a:t>
            </a:r>
          </a:p>
          <a:p>
            <a:r>
              <a:t>Derive business insights from behavioral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Visitors: Registration info &amp; answers</a:t>
            </a:r>
          </a:p>
          <a:p>
            <a:r>
              <a:t>Answers: Text of selected responses</a:t>
            </a:r>
          </a:p>
          <a:p>
            <a:r>
              <a:t>Questions: Survey structure</a:t>
            </a:r>
          </a:p>
          <a:p>
            <a:r>
              <a:t>Exhibitors: Business categories</a:t>
            </a:r>
          </a:p>
          <a:p>
            <a:r>
              <a:t>Exhibitor Categories: Category descriptions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4050518" cy="3530600"/>
          </a:xfrm>
        </p:spPr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Parsed nested JSON structure from visitor responses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Merged visitor, question, and answer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Cleaned and merged exhibitor category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Removed duplicates and handled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040D3-BC47-423D-861A-7A34B0EA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12" y="2489200"/>
            <a:ext cx="3538538" cy="3232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Visitor Profile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68123"/>
            <a:ext cx="3571983" cy="3880773"/>
          </a:xfrm>
        </p:spPr>
        <p:txBody>
          <a:bodyPr/>
          <a:lstStyle/>
          <a:p>
            <a:endParaRPr dirty="0"/>
          </a:p>
          <a:p>
            <a:pPr marL="0" indent="0" algn="ctr">
              <a:buNone/>
            </a:pPr>
            <a:r>
              <a:rPr b="1" u="sng" dirty="0"/>
              <a:t>Gender distribution analysis</a:t>
            </a:r>
            <a:endParaRPr lang="en-US" b="1" u="sng" dirty="0"/>
          </a:p>
          <a:p>
            <a:r>
              <a:rPr lang="en-US" dirty="0"/>
              <a:t>The majority of visitors are male, which could be helpful when planning future experiences to better engage a wider audience.</a:t>
            </a:r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6F77B-1C07-404F-8ADE-D3DB93BE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64" y="2219218"/>
            <a:ext cx="4452137" cy="41608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BF74-FC2D-437A-909D-AEC646E4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Profile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9F18-0A1B-44F4-ADA4-9F0C36FD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911084" cy="3880773"/>
          </a:xfrm>
        </p:spPr>
        <p:txBody>
          <a:bodyPr/>
          <a:lstStyle/>
          <a:p>
            <a:r>
              <a:rPr lang="en-US" b="1" u="sng" dirty="0"/>
              <a:t>Visitor Engagement &amp; Interests</a:t>
            </a:r>
          </a:p>
          <a:p>
            <a:pPr marL="0" indent="0">
              <a:buNone/>
            </a:pPr>
            <a:r>
              <a:rPr lang="en-US" dirty="0"/>
              <a:t>Top questions highlight visitor engagement, while common answers reveal their key interests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959C0-0D55-4B68-A157-110F3D11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7" y="3556000"/>
            <a:ext cx="4417889" cy="3291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192FD-1C27-4605-B410-8462A3B4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726" y="3566926"/>
            <a:ext cx="4438437" cy="32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Exhibitor Profile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1" y="1996040"/>
            <a:ext cx="4219738" cy="2195816"/>
          </a:xfrm>
        </p:spPr>
        <p:txBody>
          <a:bodyPr/>
          <a:lstStyle/>
          <a:p>
            <a:endParaRPr dirty="0"/>
          </a:p>
          <a:p>
            <a:r>
              <a:rPr dirty="0"/>
              <a:t>Category popularity and frequency count</a:t>
            </a:r>
          </a:p>
          <a:p>
            <a:r>
              <a:rPr dirty="0"/>
              <a:t>Detected over-generic exhibitors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29610-B2B5-49E0-964E-D90BD39A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38" y="4295597"/>
            <a:ext cx="3910116" cy="2341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3CC21A-96D3-4F40-8CFC-629D7B63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9" y="4295597"/>
            <a:ext cx="3935003" cy="25367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128A-F0ED-4E4E-9F13-6B3001C3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Exhibitor Profile Analysis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95A596F-04E9-4FAC-AF3D-584964A3BC2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Shows how different categories are spread across exhibitors to spot common and unique areas.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CBA28-FE2B-4570-83C0-0A2CC04C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1825"/>
            <a:ext cx="9144000" cy="46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4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Visitor-Exhibitor Matching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TF-IDF + Cosine Similarity for matching</a:t>
            </a:r>
          </a:p>
          <a:p>
            <a:r>
              <a:rPr lang="en-US" b="1" dirty="0"/>
              <a:t>Three recommendation functions</a:t>
            </a:r>
            <a:r>
              <a:rPr lang="en-US" dirty="0"/>
              <a:t>: by visitor answers, visitor email, and exhibitor ID.</a:t>
            </a:r>
            <a:endParaRPr dirty="0"/>
          </a:p>
          <a:p>
            <a:r>
              <a:rPr lang="en-US" dirty="0"/>
              <a:t>Matching based on highest similarity scores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2308</TotalTime>
  <Words>354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Hebrew</vt:lpstr>
      <vt:lpstr>Arial</vt:lpstr>
      <vt:lpstr>Century Gothic</vt:lpstr>
      <vt:lpstr>Wingdings</vt:lpstr>
      <vt:lpstr>Wingdings 3</vt:lpstr>
      <vt:lpstr>Ion Boardroom</vt:lpstr>
      <vt:lpstr>Visitor-Exhibitor Matchmaking System</vt:lpstr>
      <vt:lpstr>Objective</vt:lpstr>
      <vt:lpstr>Dataset Overview</vt:lpstr>
      <vt:lpstr>Data Cleaning &amp; Processing</vt:lpstr>
      <vt:lpstr>Visitor Profile Analysis</vt:lpstr>
      <vt:lpstr>Visitor Profile Analysis</vt:lpstr>
      <vt:lpstr>Exhibitor Profile Analysis</vt:lpstr>
      <vt:lpstr>Exhibitor Profile Analysis</vt:lpstr>
      <vt:lpstr>Visitor-Exhibitor Matching Model</vt:lpstr>
      <vt:lpstr>Sample Recommendations</vt:lpstr>
      <vt:lpstr>Unit Testing</vt:lpstr>
      <vt:lpstr>Advanced Insights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Visitor-Exhibitor Matchmaking System</dc:title>
  <dc:subject/>
  <dc:creator>Top Surface LLC</dc:creator>
  <cp:keywords/>
  <dc:description>generated using python-pptx</dc:description>
  <cp:lastModifiedBy>Jebinu Nijas</cp:lastModifiedBy>
  <cp:revision>4</cp:revision>
  <dcterms:created xsi:type="dcterms:W3CDTF">2013-01-27T09:14:16Z</dcterms:created>
  <dcterms:modified xsi:type="dcterms:W3CDTF">2025-04-21T04:44:16Z</dcterms:modified>
  <cp:category/>
</cp:coreProperties>
</file>